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67" r:id="rId1"/>
  </p:sldMasterIdLst>
  <p:sldIdLst>
    <p:sldId id="256" r:id="rId2"/>
    <p:sldId id="371" r:id="rId3"/>
    <p:sldId id="372" r:id="rId4"/>
    <p:sldId id="362" r:id="rId5"/>
    <p:sldId id="356" r:id="rId6"/>
    <p:sldId id="363" r:id="rId7"/>
    <p:sldId id="364" r:id="rId8"/>
    <p:sldId id="365" r:id="rId9"/>
    <p:sldId id="366" r:id="rId10"/>
    <p:sldId id="367" r:id="rId11"/>
    <p:sldId id="368" r:id="rId12"/>
    <p:sldId id="361" r:id="rId13"/>
  </p:sldIdLst>
  <p:sldSz cx="9144000" cy="5143500" type="screen16x9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99"/>
    <a:srgbClr val="008000"/>
    <a:srgbClr val="B30BFF"/>
    <a:srgbClr val="CC6600"/>
    <a:srgbClr val="0000FF"/>
    <a:srgbClr val="FF99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Нет стиля, нет сетки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3658" autoAdjust="0"/>
    <p:restoredTop sz="96311" autoAdjust="0"/>
  </p:normalViewPr>
  <p:slideViewPr>
    <p:cSldViewPr>
      <p:cViewPr varScale="1">
        <p:scale>
          <a:sx n="150" d="100"/>
          <a:sy n="150" d="100"/>
        </p:scale>
        <p:origin x="-576" y="-96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36004" cy="36004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Line 2"/>
          <p:cNvSpPr>
            <a:spLocks noChangeShapeType="1"/>
          </p:cNvSpPr>
          <p:nvPr/>
        </p:nvSpPr>
        <p:spPr bwMode="auto">
          <a:xfrm>
            <a:off x="7315200" y="1005576"/>
            <a:ext cx="0" cy="2781309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37" name="Line 40"/>
          <p:cNvSpPr>
            <a:spLocks noChangeShapeType="1"/>
          </p:cNvSpPr>
          <p:nvPr/>
        </p:nvSpPr>
        <p:spPr bwMode="auto">
          <a:xfrm>
            <a:off x="304800" y="2114550"/>
            <a:ext cx="8695692" cy="0"/>
          </a:xfrm>
          <a:prstGeom prst="line">
            <a:avLst/>
          </a:prstGeom>
          <a:noFill/>
          <a:ln w="635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84995" name="Rectangle 3"/>
          <p:cNvSpPr>
            <a:spLocks noGrp="1" noChangeArrowheads="1"/>
          </p:cNvSpPr>
          <p:nvPr>
            <p:ph type="ctrTitle"/>
          </p:nvPr>
        </p:nvSpPr>
        <p:spPr>
          <a:xfrm>
            <a:off x="315913" y="350044"/>
            <a:ext cx="6781800" cy="1600200"/>
          </a:xfrm>
        </p:spPr>
        <p:txBody>
          <a:bodyPr/>
          <a:lstStyle>
            <a:lvl1pPr algn="r">
              <a:defRPr sz="4800"/>
            </a:lvl1pPr>
          </a:lstStyle>
          <a:p>
            <a:pPr lvl="0"/>
            <a:r>
              <a:rPr lang="ru-RU" altLang="en-US" noProof="0" smtClean="0"/>
              <a:t>Образец заголовка</a:t>
            </a:r>
          </a:p>
        </p:txBody>
      </p:sp>
      <p:sp>
        <p:nvSpPr>
          <p:cNvPr id="84996" name="Rectangle 4"/>
          <p:cNvSpPr>
            <a:spLocks noGrp="1" noChangeArrowheads="1"/>
          </p:cNvSpPr>
          <p:nvPr>
            <p:ph type="subTitle" idx="1"/>
          </p:nvPr>
        </p:nvSpPr>
        <p:spPr>
          <a:xfrm>
            <a:off x="849313" y="2287191"/>
            <a:ext cx="6248400" cy="1771650"/>
          </a:xfrm>
        </p:spPr>
        <p:txBody>
          <a:bodyPr/>
          <a:lstStyle>
            <a:lvl1pPr marL="0" indent="0" algn="r">
              <a:buFont typeface="Wingdings" pitchFamily="2" charset="2"/>
              <a:buNone/>
              <a:defRPr sz="3200"/>
            </a:lvl1pPr>
          </a:lstStyle>
          <a:p>
            <a:pPr lvl="0"/>
            <a:r>
              <a:rPr lang="ru-RU" altLang="en-US" noProof="0" smtClean="0"/>
              <a:t>Образец подзаголовка</a:t>
            </a:r>
            <a:endParaRPr lang="ru-RU" altLang="en-US" noProof="0" dirty="0" smtClean="0"/>
          </a:p>
        </p:txBody>
      </p:sp>
      <p:sp>
        <p:nvSpPr>
          <p:cNvPr id="38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endParaRPr lang="ru-RU" altLang="en-US"/>
          </a:p>
        </p:txBody>
      </p:sp>
      <p:sp>
        <p:nvSpPr>
          <p:cNvPr id="39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endParaRPr lang="ru-RU" altLang="en-US"/>
          </a:p>
        </p:txBody>
      </p:sp>
      <p:sp>
        <p:nvSpPr>
          <p:cNvPr id="40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7A03E105-D027-40A3-847D-303E8E35392D}" type="slidenum">
              <a:rPr lang="ru-RU" altLang="en-US" smtClean="0"/>
              <a:pPr>
                <a:defRPr/>
              </a:pPr>
              <a:t>‹#›</a:t>
            </a:fld>
            <a:endParaRPr lang="ru-RU" altLang="en-US"/>
          </a:p>
        </p:txBody>
      </p:sp>
      <p:pic>
        <p:nvPicPr>
          <p:cNvPr id="6146" name="Picture 2" descr="D:\_Папа-адм\Desktop\Рисунок1.png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444172" y="4948239"/>
            <a:ext cx="2700337" cy="2012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2" descr="D:\_Папа-адм\Desktop\Рисунок1.png"/>
          <p:cNvPicPr>
            <a:picLocks noChangeAspect="1" noChangeArrowheads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444172" y="4948239"/>
            <a:ext cx="2700337" cy="2012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2"/>
          <p:cNvPicPr>
            <a:picLocks noChangeAspect="1" noChangeArrowheads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7357489" y="1239602"/>
            <a:ext cx="1643003" cy="575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74554309"/>
      </p:ext>
    </p:extLst>
  </p:cSld>
  <p:clrMapOvr>
    <a:masterClrMapping/>
  </p:clrMapOvr>
  <p:transition spd="med">
    <p:fade thruBlk="1"/>
  </p:transition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en-US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77E0ED7-DB4D-4DB9-8182-EFC0D4946C72}" type="slidenum">
              <a:rPr lang="ru-RU" altLang="en-US" smtClean="0"/>
              <a:pPr>
                <a:defRPr/>
              </a:pPr>
              <a:t>‹#›</a:t>
            </a:fld>
            <a:endParaRPr lang="ru-RU" altLang="en-US"/>
          </a:p>
        </p:txBody>
      </p:sp>
    </p:spTree>
    <p:extLst>
      <p:ext uri="{BB962C8B-B14F-4D97-AF65-F5344CB8AC3E}">
        <p14:creationId xmlns:p14="http://schemas.microsoft.com/office/powerpoint/2010/main" val="452212859"/>
      </p:ext>
    </p:extLst>
  </p:cSld>
  <p:clrMapOvr>
    <a:masterClrMapping/>
  </p:clrMapOvr>
  <p:transition spd="med">
    <p:fade thruBlk="1"/>
  </p:transition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en-US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36D58D7-701D-48F6-95CE-CD010E4E5974}" type="slidenum">
              <a:rPr lang="ru-RU" altLang="en-US" smtClean="0"/>
              <a:pPr>
                <a:defRPr/>
              </a:pPr>
              <a:t>‹#›</a:t>
            </a:fld>
            <a:endParaRPr lang="ru-RU" altLang="en-US"/>
          </a:p>
        </p:txBody>
      </p:sp>
    </p:spTree>
    <p:extLst>
      <p:ext uri="{BB962C8B-B14F-4D97-AF65-F5344CB8AC3E}">
        <p14:creationId xmlns:p14="http://schemas.microsoft.com/office/powerpoint/2010/main" val="2987069601"/>
      </p:ext>
    </p:extLst>
  </p:cSld>
  <p:clrMapOvr>
    <a:masterClrMapping/>
  </p:clrMapOvr>
  <p:transition spd="med">
    <p:fade thruBlk="1"/>
  </p:transition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289447"/>
            <a:ext cx="4038600" cy="330874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289447"/>
            <a:ext cx="4038600" cy="330874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en-US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D009E74-0138-4E6B-8763-A93950415DB8}" type="slidenum">
              <a:rPr lang="ru-RU" altLang="en-US" smtClean="0"/>
              <a:pPr>
                <a:defRPr/>
              </a:pPr>
              <a:t>‹#›</a:t>
            </a:fld>
            <a:endParaRPr lang="ru-RU" altLang="en-US"/>
          </a:p>
        </p:txBody>
      </p:sp>
    </p:spTree>
    <p:extLst>
      <p:ext uri="{BB962C8B-B14F-4D97-AF65-F5344CB8AC3E}">
        <p14:creationId xmlns:p14="http://schemas.microsoft.com/office/powerpoint/2010/main" val="2264100426"/>
      </p:ext>
    </p:extLst>
  </p:cSld>
  <p:clrMapOvr>
    <a:masterClrMapping/>
  </p:clrMapOvr>
  <p:transition spd="med">
    <p:fade thruBlk="1"/>
  </p:transition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en-US"/>
          </a:p>
        </p:txBody>
      </p:sp>
      <p:sp>
        <p:nvSpPr>
          <p:cNvPr id="8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en-US"/>
          </a:p>
        </p:txBody>
      </p:sp>
      <p:sp>
        <p:nvSpPr>
          <p:cNvPr id="9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CFB4771-EDA8-44CC-AC72-72A9B03C887B}" type="slidenum">
              <a:rPr lang="ru-RU" altLang="en-US" smtClean="0"/>
              <a:pPr>
                <a:defRPr/>
              </a:pPr>
              <a:t>‹#›</a:t>
            </a:fld>
            <a:endParaRPr lang="ru-RU" altLang="en-US"/>
          </a:p>
        </p:txBody>
      </p:sp>
    </p:spTree>
    <p:extLst>
      <p:ext uri="{BB962C8B-B14F-4D97-AF65-F5344CB8AC3E}">
        <p14:creationId xmlns:p14="http://schemas.microsoft.com/office/powerpoint/2010/main" val="2835957176"/>
      </p:ext>
    </p:extLst>
  </p:cSld>
  <p:clrMapOvr>
    <a:masterClrMapping/>
  </p:clrMapOvr>
  <p:transition spd="med">
    <p:fade thruBlk="1"/>
  </p:transition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91679"/>
            <a:ext cx="7543800" cy="499851"/>
          </a:xfrm>
        </p:spPr>
        <p:txBody>
          <a:bodyPr/>
          <a:lstStyle>
            <a:lvl1pPr algn="ctr">
              <a:defRPr sz="3200"/>
            </a:lvl1pPr>
          </a:lstStyle>
          <a:p>
            <a:r>
              <a:rPr lang="ru-RU" dirty="0" smtClean="0"/>
              <a:t>Образец заголовка</a:t>
            </a:r>
            <a:endParaRPr lang="ru-RU" dirty="0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en-U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en-US"/>
          </a:p>
        </p:txBody>
      </p:sp>
      <p:sp>
        <p:nvSpPr>
          <p:cNvPr id="5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A227D03-7E06-4DA9-A3C8-9CB304C503B2}" type="slidenum">
              <a:rPr lang="ru-RU" altLang="en-US" smtClean="0"/>
              <a:pPr>
                <a:defRPr/>
              </a:pPr>
              <a:t>‹#›</a:t>
            </a:fld>
            <a:endParaRPr lang="ru-RU" altLang="en-US"/>
          </a:p>
        </p:txBody>
      </p:sp>
    </p:spTree>
    <p:extLst>
      <p:ext uri="{BB962C8B-B14F-4D97-AF65-F5344CB8AC3E}">
        <p14:creationId xmlns:p14="http://schemas.microsoft.com/office/powerpoint/2010/main" val="1789058435"/>
      </p:ext>
    </p:extLst>
  </p:cSld>
  <p:clrMapOvr>
    <a:masterClrMapping/>
  </p:clrMapOvr>
  <p:transition spd="med">
    <p:fade thruBlk="1"/>
  </p:transition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en-US"/>
          </a:p>
        </p:txBody>
      </p:sp>
      <p:sp>
        <p:nvSpPr>
          <p:cNvPr id="3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en-US"/>
          </a:p>
        </p:txBody>
      </p:sp>
      <p:sp>
        <p:nvSpPr>
          <p:cNvPr id="4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E193E3B-E540-4AB8-B4D1-FF27EE22D9ED}" type="slidenum">
              <a:rPr lang="ru-RU" altLang="en-US" smtClean="0"/>
              <a:pPr>
                <a:defRPr/>
              </a:pPr>
              <a:t>‹#›</a:t>
            </a:fld>
            <a:endParaRPr lang="ru-RU" altLang="en-US"/>
          </a:p>
        </p:txBody>
      </p:sp>
    </p:spTree>
    <p:extLst>
      <p:ext uri="{BB962C8B-B14F-4D97-AF65-F5344CB8AC3E}">
        <p14:creationId xmlns:p14="http://schemas.microsoft.com/office/powerpoint/2010/main" val="1497456742"/>
      </p:ext>
    </p:extLst>
  </p:cSld>
  <p:clrMapOvr>
    <a:masterClrMapping/>
  </p:clrMapOvr>
  <p:transition spd="med">
    <p:fade thruBlk="1"/>
  </p:transition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en-US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DBDEED7-92A4-43A8-9B21-73CC7A85329D}" type="slidenum">
              <a:rPr lang="ru-RU" altLang="en-US" smtClean="0"/>
              <a:pPr>
                <a:defRPr/>
              </a:pPr>
              <a:t>‹#›</a:t>
            </a:fld>
            <a:endParaRPr lang="ru-RU" altLang="en-US"/>
          </a:p>
        </p:txBody>
      </p:sp>
    </p:spTree>
    <p:extLst>
      <p:ext uri="{BB962C8B-B14F-4D97-AF65-F5344CB8AC3E}">
        <p14:creationId xmlns:p14="http://schemas.microsoft.com/office/powerpoint/2010/main" val="755863918"/>
      </p:ext>
    </p:extLst>
  </p:cSld>
  <p:clrMapOvr>
    <a:masterClrMapping/>
  </p:clrMapOvr>
  <p:transition spd="med">
    <p:fade thruBlk="1"/>
  </p:transition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ru-RU" noProof="0" smtClean="0"/>
              <a:t>Вставка рисунка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en-US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DC56D9F-73B6-4FAC-BBD0-32571A58418C}" type="slidenum">
              <a:rPr lang="ru-RU" altLang="en-US" smtClean="0"/>
              <a:pPr>
                <a:defRPr/>
              </a:pPr>
              <a:t>‹#›</a:t>
            </a:fld>
            <a:endParaRPr lang="ru-RU" altLang="en-US"/>
          </a:p>
        </p:txBody>
      </p:sp>
    </p:spTree>
    <p:extLst>
      <p:ext uri="{BB962C8B-B14F-4D97-AF65-F5344CB8AC3E}">
        <p14:creationId xmlns:p14="http://schemas.microsoft.com/office/powerpoint/2010/main" val="119923410"/>
      </p:ext>
    </p:extLst>
  </p:cSld>
  <p:clrMapOvr>
    <a:masterClrMapping/>
  </p:clrMapOvr>
  <p:transition spd="med">
    <p:fade thruBlk="1"/>
  </p:transition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en-US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0360E95-A5D1-48FA-827D-1A9B1C67C702}" type="slidenum">
              <a:rPr lang="ru-RU" altLang="en-US" smtClean="0"/>
              <a:pPr>
                <a:defRPr/>
              </a:pPr>
              <a:t>‹#›</a:t>
            </a:fld>
            <a:endParaRPr lang="ru-RU" altLang="en-US"/>
          </a:p>
        </p:txBody>
      </p:sp>
    </p:spTree>
    <p:extLst>
      <p:ext uri="{BB962C8B-B14F-4D97-AF65-F5344CB8AC3E}">
        <p14:creationId xmlns:p14="http://schemas.microsoft.com/office/powerpoint/2010/main" val="1566844106"/>
      </p:ext>
    </p:extLst>
  </p:cSld>
  <p:clrMapOvr>
    <a:masterClrMapping/>
  </p:clrMapOvr>
  <p:transition spd="med">
    <p:fade thruBlk="1"/>
  </p:transition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91679"/>
            <a:ext cx="2057400" cy="450651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91679"/>
            <a:ext cx="6019800" cy="450651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en-US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BDE3CA5-2211-486F-BA15-A5BF6B12B867}" type="slidenum">
              <a:rPr lang="ru-RU" altLang="en-US" smtClean="0"/>
              <a:pPr>
                <a:defRPr/>
              </a:pPr>
              <a:t>‹#›</a:t>
            </a:fld>
            <a:endParaRPr lang="ru-RU" altLang="en-US"/>
          </a:p>
        </p:txBody>
      </p:sp>
    </p:spTree>
    <p:extLst>
      <p:ext uri="{BB962C8B-B14F-4D97-AF65-F5344CB8AC3E}">
        <p14:creationId xmlns:p14="http://schemas.microsoft.com/office/powerpoint/2010/main" val="1705826932"/>
      </p:ext>
    </p:extLst>
  </p:cSld>
  <p:clrMapOvr>
    <a:masterClrMapping/>
  </p:clrMapOvr>
  <p:transition spd="med">
    <p:fade thruBlk="1"/>
  </p:transition>
  <p:timing>
    <p:tnLst>
      <p:par>
        <p:cTn id="1" dur="indefinite" restart="never" nodeType="tmRoot"/>
      </p:par>
    </p:tnLst>
  </p:timing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bl" preserve="1">
  <p:cSld name="Заголовок и таблиц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91679"/>
            <a:ext cx="7543800" cy="97155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аблица 2"/>
          <p:cNvSpPr>
            <a:spLocks noGrp="1"/>
          </p:cNvSpPr>
          <p:nvPr>
            <p:ph type="tbl" idx="1"/>
          </p:nvPr>
        </p:nvSpPr>
        <p:spPr>
          <a:xfrm>
            <a:off x="457200" y="1289447"/>
            <a:ext cx="8229600" cy="3308747"/>
          </a:xfrm>
        </p:spPr>
        <p:txBody>
          <a:bodyPr/>
          <a:lstStyle/>
          <a:p>
            <a:pPr lvl="0"/>
            <a:r>
              <a:rPr lang="ru-RU" noProof="0" smtClean="0"/>
              <a:t>Вставка таблицы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en-US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B14620E-03B6-4A88-961C-A5C379453379}" type="slidenum">
              <a:rPr lang="ru-RU" altLang="en-US" smtClean="0"/>
              <a:pPr>
                <a:defRPr/>
              </a:pPr>
              <a:t>‹#›</a:t>
            </a:fld>
            <a:endParaRPr lang="ru-RU" altLang="en-US"/>
          </a:p>
        </p:txBody>
      </p:sp>
    </p:spTree>
    <p:extLst>
      <p:ext uri="{BB962C8B-B14F-4D97-AF65-F5344CB8AC3E}">
        <p14:creationId xmlns:p14="http://schemas.microsoft.com/office/powerpoint/2010/main" val="2936381513"/>
      </p:ext>
    </p:extLst>
  </p:cSld>
  <p:clrMapOvr>
    <a:masterClrMapping/>
  </p:clrMapOvr>
  <p:transition spd="med">
    <p:fade thruBlk="1"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woObj" preserve="1">
  <p:cSld name="Заголовок, 1 большой объект и 2 маленьких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91679"/>
            <a:ext cx="7543800" cy="97155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289447"/>
            <a:ext cx="4038600" cy="3308747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quarter" idx="2"/>
          </p:nvPr>
        </p:nvSpPr>
        <p:spPr>
          <a:xfrm>
            <a:off x="4648200" y="1289448"/>
            <a:ext cx="4038600" cy="159662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Объект 4"/>
          <p:cNvSpPr>
            <a:spLocks noGrp="1"/>
          </p:cNvSpPr>
          <p:nvPr>
            <p:ph sz="quarter" idx="3"/>
          </p:nvPr>
        </p:nvSpPr>
        <p:spPr>
          <a:xfrm>
            <a:off x="4648200" y="3000375"/>
            <a:ext cx="4038600" cy="1597819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en-US"/>
          </a:p>
        </p:txBody>
      </p:sp>
      <p:sp>
        <p:nvSpPr>
          <p:cNvPr id="8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B52E84B-C348-421B-83C5-873C26BD10DF}" type="slidenum">
              <a:rPr lang="ru-RU" altLang="en-US" smtClean="0"/>
              <a:pPr>
                <a:defRPr/>
              </a:pPr>
              <a:t>‹#›</a:t>
            </a:fld>
            <a:endParaRPr lang="ru-RU" altLang="en-US"/>
          </a:p>
        </p:txBody>
      </p:sp>
    </p:spTree>
    <p:extLst>
      <p:ext uri="{BB962C8B-B14F-4D97-AF65-F5344CB8AC3E}">
        <p14:creationId xmlns:p14="http://schemas.microsoft.com/office/powerpoint/2010/main" val="375263916"/>
      </p:ext>
    </p:extLst>
  </p:cSld>
  <p:clrMapOvr>
    <a:masterClrMapping/>
  </p:clrMapOvr>
  <p:transition spd="med">
    <p:fade thruBlk="1"/>
  </p:transition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1.pn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Line 2"/>
          <p:cNvSpPr>
            <a:spLocks noChangeShapeType="1"/>
          </p:cNvSpPr>
          <p:nvPr/>
        </p:nvSpPr>
        <p:spPr bwMode="auto">
          <a:xfrm>
            <a:off x="8100392" y="51470"/>
            <a:ext cx="0" cy="531263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91679"/>
            <a:ext cx="7543800" cy="971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en-US" smtClean="0"/>
              <a:t>Образец заголовка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289447"/>
            <a:ext cx="8229600" cy="330874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en-US" smtClean="0"/>
              <a:t>Образец текста</a:t>
            </a:r>
          </a:p>
          <a:p>
            <a:pPr lvl="1"/>
            <a:r>
              <a:rPr lang="ru-RU" altLang="en-US" smtClean="0"/>
              <a:t>Второй уровень</a:t>
            </a:r>
          </a:p>
          <a:p>
            <a:pPr lvl="2"/>
            <a:r>
              <a:rPr lang="ru-RU" altLang="en-US" smtClean="0"/>
              <a:t>Третий уровень</a:t>
            </a:r>
          </a:p>
          <a:p>
            <a:pPr lvl="3"/>
            <a:r>
              <a:rPr lang="ru-RU" altLang="en-US" smtClean="0"/>
              <a:t>Четвертый уровень</a:t>
            </a:r>
          </a:p>
          <a:p>
            <a:pPr lvl="4"/>
            <a:r>
              <a:rPr lang="ru-RU" altLang="en-US" smtClean="0"/>
              <a:t>Пятый уровень</a:t>
            </a:r>
          </a:p>
        </p:txBody>
      </p:sp>
      <p:sp>
        <p:nvSpPr>
          <p:cNvPr id="83973" name="Rectangle 5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6300"/>
            <a:ext cx="2133600" cy="3429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000" smtClean="0">
                <a:latin typeface="Arial" charset="0"/>
              </a:defRPr>
            </a:lvl1pPr>
          </a:lstStyle>
          <a:p>
            <a:pPr>
              <a:defRPr/>
            </a:pPr>
            <a:endParaRPr lang="ru-RU" altLang="en-US"/>
          </a:p>
        </p:txBody>
      </p:sp>
      <p:sp>
        <p:nvSpPr>
          <p:cNvPr id="83974" name="Rectangle 6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4686300"/>
            <a:ext cx="2895600" cy="3429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000" smtClean="0">
                <a:latin typeface="Arial" charset="0"/>
              </a:defRPr>
            </a:lvl1pPr>
          </a:lstStyle>
          <a:p>
            <a:pPr>
              <a:defRPr/>
            </a:pPr>
            <a:endParaRPr lang="ru-RU" altLang="en-US"/>
          </a:p>
        </p:txBody>
      </p:sp>
      <p:sp>
        <p:nvSpPr>
          <p:cNvPr id="83975" name="Rectangle 7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4686300"/>
            <a:ext cx="2133600" cy="3429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000" smtClean="0">
                <a:latin typeface="Arial" charset="0"/>
              </a:defRPr>
            </a:lvl1pPr>
          </a:lstStyle>
          <a:p>
            <a:pPr>
              <a:defRPr/>
            </a:pPr>
            <a:fld id="{EF3DB5B2-37A1-44B2-9AFD-B95B216D0AE0}" type="slidenum">
              <a:rPr lang="ru-RU" altLang="en-US" smtClean="0"/>
              <a:pPr>
                <a:defRPr/>
              </a:pPr>
              <a:t>‹#›</a:t>
            </a:fld>
            <a:endParaRPr lang="ru-RU" altLang="en-US"/>
          </a:p>
        </p:txBody>
      </p:sp>
      <p:pic>
        <p:nvPicPr>
          <p:cNvPr id="40" name="Picture 2" descr="D:\_Папа-адм\Desktop\Рисунок1.png"/>
          <p:cNvPicPr>
            <a:picLocks noChangeAspect="1" noChangeArrowheads="1"/>
          </p:cNvPicPr>
          <p:nvPr/>
        </p:nvPicPr>
        <p:blipFill>
          <a:blip r:embed="rId1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444172" y="4948239"/>
            <a:ext cx="2700337" cy="2012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2" descr="D:\_Папа-адм\Desktop\Рисунок1.png"/>
          <p:cNvPicPr>
            <a:picLocks noChangeAspect="1" noChangeArrowheads="1"/>
          </p:cNvPicPr>
          <p:nvPr userDrawn="1"/>
        </p:nvPicPr>
        <p:blipFill>
          <a:blip r:embed="rId1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444172" y="4948239"/>
            <a:ext cx="2700337" cy="2012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2"/>
          <p:cNvPicPr>
            <a:picLocks noChangeAspect="1" noChangeArrowheads="1"/>
          </p:cNvPicPr>
          <p:nvPr userDrawn="1"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136397" y="159482"/>
            <a:ext cx="956897" cy="3349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768" r:id="rId1"/>
    <p:sldLayoutId id="2147483769" r:id="rId2"/>
    <p:sldLayoutId id="2147483770" r:id="rId3"/>
    <p:sldLayoutId id="2147483771" r:id="rId4"/>
    <p:sldLayoutId id="2147483772" r:id="rId5"/>
    <p:sldLayoutId id="2147483773" r:id="rId6"/>
    <p:sldLayoutId id="2147483774" r:id="rId7"/>
    <p:sldLayoutId id="2147483775" r:id="rId8"/>
    <p:sldLayoutId id="2147483776" r:id="rId9"/>
    <p:sldLayoutId id="2147483777" r:id="rId10"/>
    <p:sldLayoutId id="2147483778" r:id="rId11"/>
    <p:sldLayoutId id="2147483779" r:id="rId12"/>
    <p:sldLayoutId id="2147483780" r:id="rId13"/>
  </p:sldLayoutIdLst>
  <p:transition spd="med">
    <p:fade thruBlk="1"/>
  </p:transition>
  <p:timing>
    <p:tnLst>
      <p:par>
        <p:cTn id="1" dur="indefinite" restart="never" nodeType="tmRoot"/>
      </p:par>
    </p:tnLst>
  </p:timing>
  <p:txStyles>
    <p:titleStyle>
      <a:lvl1pPr algn="l" rtl="0" eaLnBrk="1" fontAlgn="base" hangingPunct="1">
        <a:spcBef>
          <a:spcPct val="0"/>
        </a:spcBef>
        <a:spcAft>
          <a:spcPct val="0"/>
        </a:spcAft>
        <a:defRPr sz="3900" b="1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900" b="1">
          <a:solidFill>
            <a:schemeClr val="tx2"/>
          </a:solidFill>
          <a:latin typeface="Arial" charset="0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900" b="1">
          <a:solidFill>
            <a:schemeClr val="tx2"/>
          </a:solidFill>
          <a:latin typeface="Arial" charset="0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900" b="1">
          <a:solidFill>
            <a:schemeClr val="tx2"/>
          </a:solidFill>
          <a:latin typeface="Arial" charset="0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900" b="1">
          <a:solidFill>
            <a:schemeClr val="tx2"/>
          </a:solidFill>
          <a:latin typeface="Arial" charset="0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900" b="1">
          <a:solidFill>
            <a:schemeClr val="tx2"/>
          </a:solidFill>
          <a:latin typeface="Arial" charset="0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900" b="1">
          <a:solidFill>
            <a:schemeClr val="tx2"/>
          </a:solidFill>
          <a:latin typeface="Arial" charset="0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900" b="1">
          <a:solidFill>
            <a:schemeClr val="tx2"/>
          </a:solidFill>
          <a:latin typeface="Arial" charset="0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900" b="1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lr>
          <a:schemeClr val="tx2"/>
        </a:buClr>
        <a:buSzPct val="70000"/>
        <a:buFont typeface="Wingdings" pitchFamily="2" charset="2"/>
        <a:buChar char="l"/>
        <a:defRPr sz="3000">
          <a:solidFill>
            <a:schemeClr val="tx1"/>
          </a:solidFill>
          <a:latin typeface="+mn-lt"/>
          <a:ea typeface="+mn-ea"/>
          <a:cs typeface="+mn-cs"/>
        </a:defRPr>
      </a:lvl1pPr>
      <a:lvl2pPr marL="692150" indent="-347663" algn="l" rtl="0" eaLnBrk="1" fontAlgn="base" hangingPunct="1">
        <a:spcBef>
          <a:spcPct val="20000"/>
        </a:spcBef>
        <a:spcAft>
          <a:spcPct val="0"/>
        </a:spcAft>
        <a:buClr>
          <a:schemeClr val="accent2"/>
        </a:buClr>
        <a:buSzPct val="70000"/>
        <a:buFont typeface="Wingdings" pitchFamily="2" charset="2"/>
        <a:buChar char="l"/>
        <a:defRPr sz="2600">
          <a:solidFill>
            <a:schemeClr val="tx1"/>
          </a:solidFill>
          <a:latin typeface="+mn-lt"/>
        </a:defRPr>
      </a:lvl2pPr>
      <a:lvl3pPr marL="987425" indent="-293688" algn="l" rtl="0" eaLnBrk="1" fontAlgn="base" hangingPunct="1">
        <a:spcBef>
          <a:spcPct val="20000"/>
        </a:spcBef>
        <a:spcAft>
          <a:spcPct val="0"/>
        </a:spcAft>
        <a:buClr>
          <a:schemeClr val="accent1"/>
        </a:buClr>
        <a:buSzPct val="70000"/>
        <a:buFont typeface="Wingdings" pitchFamily="2" charset="2"/>
        <a:buChar char="l"/>
        <a:defRPr sz="2300">
          <a:solidFill>
            <a:schemeClr val="tx1"/>
          </a:solidFill>
          <a:latin typeface="+mn-lt"/>
        </a:defRPr>
      </a:lvl3pPr>
      <a:lvl4pPr marL="1281113" indent="-292100" algn="l" rtl="0" eaLnBrk="1" fontAlgn="base" hangingPunct="1">
        <a:spcBef>
          <a:spcPct val="20000"/>
        </a:spcBef>
        <a:spcAft>
          <a:spcPct val="0"/>
        </a:spcAft>
        <a:buClr>
          <a:schemeClr val="tx2"/>
        </a:buClr>
        <a:buSzPct val="75000"/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4pPr>
      <a:lvl5pPr marL="1598613" indent="-315913" algn="l" rtl="0" eaLnBrk="1" fontAlgn="base" hangingPunct="1">
        <a:spcBef>
          <a:spcPct val="20000"/>
        </a:spcBef>
        <a:spcAft>
          <a:spcPct val="0"/>
        </a:spcAft>
        <a:buClr>
          <a:schemeClr val="folHlink"/>
        </a:buClr>
        <a:buSzPct val="80000"/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5pPr>
      <a:lvl6pPr marL="2055813" indent="-315913" algn="l" rtl="0" eaLnBrk="1" fontAlgn="base" hangingPunct="1">
        <a:spcBef>
          <a:spcPct val="20000"/>
        </a:spcBef>
        <a:spcAft>
          <a:spcPct val="0"/>
        </a:spcAft>
        <a:buClr>
          <a:schemeClr val="folHlink"/>
        </a:buClr>
        <a:buSzPct val="80000"/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6pPr>
      <a:lvl7pPr marL="2513013" indent="-315913" algn="l" rtl="0" eaLnBrk="1" fontAlgn="base" hangingPunct="1">
        <a:spcBef>
          <a:spcPct val="20000"/>
        </a:spcBef>
        <a:spcAft>
          <a:spcPct val="0"/>
        </a:spcAft>
        <a:buClr>
          <a:schemeClr val="folHlink"/>
        </a:buClr>
        <a:buSzPct val="80000"/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7pPr>
      <a:lvl8pPr marL="2970213" indent="-315913" algn="l" rtl="0" eaLnBrk="1" fontAlgn="base" hangingPunct="1">
        <a:spcBef>
          <a:spcPct val="20000"/>
        </a:spcBef>
        <a:spcAft>
          <a:spcPct val="0"/>
        </a:spcAft>
        <a:buClr>
          <a:schemeClr val="folHlink"/>
        </a:buClr>
        <a:buSzPct val="80000"/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8pPr>
      <a:lvl9pPr marL="3427413" indent="-315913" algn="l" rtl="0" eaLnBrk="1" fontAlgn="base" hangingPunct="1">
        <a:spcBef>
          <a:spcPct val="20000"/>
        </a:spcBef>
        <a:spcAft>
          <a:spcPct val="0"/>
        </a:spcAft>
        <a:buClr>
          <a:schemeClr val="folHlink"/>
        </a:buClr>
        <a:buSzPct val="80000"/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ctrTitle"/>
          </p:nvPr>
        </p:nvSpPr>
        <p:spPr>
          <a:xfrm>
            <a:off x="287524" y="1275606"/>
            <a:ext cx="6912768" cy="701641"/>
          </a:xfrm>
        </p:spPr>
        <p:txBody>
          <a:bodyPr/>
          <a:lstStyle/>
          <a:p>
            <a:pPr eaLnBrk="1" hangingPunct="1">
              <a:lnSpc>
                <a:spcPct val="150000"/>
              </a:lnSpc>
            </a:pPr>
            <a:r>
              <a:rPr lang="ru-RU" sz="4400" dirty="0" smtClean="0"/>
              <a:t>ОГЭ по информатике</a:t>
            </a:r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287524" y="2355726"/>
            <a:ext cx="6912768" cy="959634"/>
          </a:xfrm>
        </p:spPr>
        <p:txBody>
          <a:bodyPr/>
          <a:lstStyle/>
          <a:p>
            <a:pPr eaLnBrk="1" hangingPunct="1"/>
            <a:r>
              <a:rPr lang="ru-RU" b="1" dirty="0" smtClean="0">
                <a:solidFill>
                  <a:schemeClr val="accent6">
                    <a:lumMod val="75000"/>
                  </a:schemeClr>
                </a:solidFill>
              </a:rPr>
              <a:t>Часть 1. Задание 9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113202" y="72666"/>
            <a:ext cx="2442574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900" i="1" dirty="0" smtClean="0">
                <a:solidFill>
                  <a:srgbClr val="0000FF"/>
                </a:solidFill>
              </a:rPr>
              <a:t>Анимация по щелчку мыши, </a:t>
            </a:r>
            <a:r>
              <a:rPr lang="en-US" sz="900" i="1" dirty="0" smtClean="0">
                <a:solidFill>
                  <a:srgbClr val="0000FF"/>
                </a:solidFill>
              </a:rPr>
              <a:t>Esc</a:t>
            </a:r>
            <a:r>
              <a:rPr lang="ru-RU" sz="900" i="1" dirty="0">
                <a:solidFill>
                  <a:srgbClr val="0000FF"/>
                </a:solidFill>
              </a:rPr>
              <a:t> – </a:t>
            </a:r>
            <a:r>
              <a:rPr lang="ru-RU" sz="900" i="1" dirty="0" smtClean="0">
                <a:solidFill>
                  <a:srgbClr val="0000FF"/>
                </a:solidFill>
              </a:rPr>
              <a:t>выход</a:t>
            </a:r>
            <a:endParaRPr lang="ru-RU" sz="900" i="1" dirty="0">
              <a:solidFill>
                <a:srgbClr val="0000FF"/>
              </a:solidFill>
            </a:endParaRPr>
          </a:p>
        </p:txBody>
      </p:sp>
    </p:spTree>
  </p:cSld>
  <p:clrMapOvr>
    <a:masterClrMapping/>
  </p:clrMapOvr>
  <p:transition spd="med">
    <p:fade thruBlk="1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06"/>
          <p:cNvSpPr>
            <a:spLocks noGrp="1" noChangeArrowheads="1"/>
          </p:cNvSpPr>
          <p:nvPr>
            <p:ph type="title"/>
          </p:nvPr>
        </p:nvSpPr>
        <p:spPr>
          <a:xfrm>
            <a:off x="503548" y="123478"/>
            <a:ext cx="7543800" cy="459051"/>
          </a:xfrm>
        </p:spPr>
        <p:txBody>
          <a:bodyPr/>
          <a:lstStyle/>
          <a:p>
            <a:pPr algn="ctr"/>
            <a:r>
              <a:rPr lang="ru-RU" sz="3200" dirty="0"/>
              <a:t>Справочная информация</a:t>
            </a:r>
          </a:p>
        </p:txBody>
      </p:sp>
      <p:sp>
        <p:nvSpPr>
          <p:cNvPr id="8" name="Прямоугольник 7"/>
          <p:cNvSpPr/>
          <p:nvPr/>
        </p:nvSpPr>
        <p:spPr>
          <a:xfrm>
            <a:off x="287524" y="577589"/>
            <a:ext cx="8532948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spcAft>
                <a:spcPts val="0"/>
              </a:spcAft>
            </a:pPr>
            <a:r>
              <a:rPr lang="ru-RU" sz="1400" b="1" i="1" dirty="0">
                <a:solidFill>
                  <a:srgbClr val="000000"/>
                </a:solidFill>
                <a:latin typeface="Calibri"/>
                <a:ea typeface="Calibri"/>
              </a:rPr>
              <a:t>Графические информационные модели</a:t>
            </a:r>
            <a:r>
              <a:rPr lang="ru-RU" sz="1400" dirty="0">
                <a:solidFill>
                  <a:srgbClr val="000000"/>
                </a:solidFill>
                <a:latin typeface="Calibri"/>
                <a:ea typeface="Calibri"/>
              </a:rPr>
              <a:t> наглядно отображают объекты с помощью условных графических изображений (схемы, чертежи, карты, графики, диаграммы).</a:t>
            </a:r>
          </a:p>
          <a:p>
            <a:pPr algn="just">
              <a:spcAft>
                <a:spcPts val="0"/>
              </a:spcAft>
            </a:pPr>
            <a:r>
              <a:rPr lang="ru-RU" sz="1400" b="1" i="1" dirty="0">
                <a:solidFill>
                  <a:srgbClr val="000000"/>
                </a:solidFill>
                <a:latin typeface="Calibri"/>
                <a:ea typeface="Calibri"/>
              </a:rPr>
              <a:t>Графы</a:t>
            </a:r>
            <a:r>
              <a:rPr lang="ru-RU" sz="1400" dirty="0">
                <a:solidFill>
                  <a:srgbClr val="000000"/>
                </a:solidFill>
                <a:latin typeface="Calibri"/>
                <a:ea typeface="Calibri"/>
              </a:rPr>
              <a:t> – графические информационные модели для отображения систем.</a:t>
            </a:r>
          </a:p>
          <a:p>
            <a:pPr algn="just">
              <a:spcAft>
                <a:spcPts val="0"/>
              </a:spcAft>
            </a:pPr>
            <a:r>
              <a:rPr lang="ru-RU" sz="1400" dirty="0">
                <a:solidFill>
                  <a:srgbClr val="000000"/>
                </a:solidFill>
                <a:latin typeface="Calibri"/>
                <a:ea typeface="Calibri"/>
              </a:rPr>
              <a:t>Объекты системы изображаются </a:t>
            </a:r>
            <a:r>
              <a:rPr lang="ru-RU" sz="1400" b="1" i="1" dirty="0">
                <a:solidFill>
                  <a:srgbClr val="000000"/>
                </a:solidFill>
                <a:latin typeface="Calibri"/>
                <a:ea typeface="Calibri"/>
              </a:rPr>
              <a:t>вершинами</a:t>
            </a:r>
            <a:r>
              <a:rPr lang="ru-RU" sz="1400" dirty="0">
                <a:solidFill>
                  <a:srgbClr val="000000"/>
                </a:solidFill>
                <a:latin typeface="Calibri"/>
                <a:ea typeface="Calibri"/>
              </a:rPr>
              <a:t>, а связи между ними – линиями (</a:t>
            </a:r>
            <a:r>
              <a:rPr lang="ru-RU" sz="1400" b="1" i="1" dirty="0">
                <a:solidFill>
                  <a:srgbClr val="000000"/>
                </a:solidFill>
                <a:latin typeface="Calibri"/>
                <a:ea typeface="Calibri"/>
              </a:rPr>
              <a:t>рёбрами</a:t>
            </a:r>
            <a:r>
              <a:rPr lang="ru-RU" sz="1400" dirty="0">
                <a:solidFill>
                  <a:srgbClr val="000000"/>
                </a:solidFill>
                <a:latin typeface="Calibri"/>
                <a:ea typeface="Calibri"/>
              </a:rPr>
              <a:t>).</a:t>
            </a:r>
          </a:p>
          <a:p>
            <a:pPr algn="just">
              <a:spcAft>
                <a:spcPts val="0"/>
              </a:spcAft>
            </a:pPr>
            <a:r>
              <a:rPr lang="ru-RU" sz="1400" dirty="0">
                <a:solidFill>
                  <a:srgbClr val="000000"/>
                </a:solidFill>
                <a:latin typeface="Calibri"/>
                <a:ea typeface="Calibri"/>
              </a:rPr>
              <a:t>У</a:t>
            </a:r>
            <a:r>
              <a:rPr lang="ru-RU" sz="1400" b="1" i="1" dirty="0">
                <a:solidFill>
                  <a:srgbClr val="000000"/>
                </a:solidFill>
                <a:latin typeface="Calibri"/>
                <a:ea typeface="Calibri"/>
              </a:rPr>
              <a:t> взвешенного графа</a:t>
            </a:r>
            <a:r>
              <a:rPr lang="ru-RU" sz="1400" dirty="0">
                <a:solidFill>
                  <a:srgbClr val="000000"/>
                </a:solidFill>
                <a:latin typeface="Calibri"/>
                <a:ea typeface="Calibri"/>
              </a:rPr>
              <a:t> вершины или рёбра характеризуются некоторой дополнительной информацией – </a:t>
            </a:r>
            <a:r>
              <a:rPr lang="ru-RU" sz="1400" b="1" i="1" dirty="0">
                <a:solidFill>
                  <a:srgbClr val="000000"/>
                </a:solidFill>
                <a:latin typeface="Calibri"/>
                <a:ea typeface="Calibri"/>
              </a:rPr>
              <a:t>весами</a:t>
            </a:r>
            <a:r>
              <a:rPr lang="ru-RU" sz="1400" dirty="0">
                <a:solidFill>
                  <a:srgbClr val="000000"/>
                </a:solidFill>
                <a:latin typeface="Calibri"/>
                <a:ea typeface="Calibri"/>
              </a:rPr>
              <a:t> вершин или рёбер</a:t>
            </a:r>
            <a:r>
              <a:rPr lang="ru-RU" sz="1400" dirty="0" smtClean="0">
                <a:solidFill>
                  <a:srgbClr val="000000"/>
                </a:solidFill>
                <a:latin typeface="Calibri"/>
                <a:ea typeface="Calibri"/>
              </a:rPr>
              <a:t>.</a:t>
            </a:r>
            <a:endParaRPr lang="ru-RU" sz="1400" dirty="0">
              <a:solidFill>
                <a:srgbClr val="000000"/>
              </a:solidFill>
              <a:latin typeface="Calibri"/>
              <a:ea typeface="Calibri"/>
            </a:endParaRPr>
          </a:p>
        </p:txBody>
      </p:sp>
      <p:grpSp>
        <p:nvGrpSpPr>
          <p:cNvPr id="5" name="Группа 4"/>
          <p:cNvGrpSpPr/>
          <p:nvPr/>
        </p:nvGrpSpPr>
        <p:grpSpPr>
          <a:xfrm>
            <a:off x="1796000" y="3033419"/>
            <a:ext cx="2073909" cy="1908948"/>
            <a:chOff x="1796000" y="3033419"/>
            <a:chExt cx="2073909" cy="1908948"/>
          </a:xfrm>
        </p:grpSpPr>
        <p:grpSp>
          <p:nvGrpSpPr>
            <p:cNvPr id="40" name="Группа 39"/>
            <p:cNvGrpSpPr/>
            <p:nvPr/>
          </p:nvGrpSpPr>
          <p:grpSpPr>
            <a:xfrm>
              <a:off x="1796000" y="3033419"/>
              <a:ext cx="2073909" cy="1631950"/>
              <a:chOff x="521394" y="338447"/>
              <a:chExt cx="2074139" cy="1632459"/>
            </a:xfrm>
          </p:grpSpPr>
          <p:sp>
            <p:nvSpPr>
              <p:cNvPr id="41" name="Овал 40"/>
              <p:cNvSpPr/>
              <p:nvPr/>
            </p:nvSpPr>
            <p:spPr>
              <a:xfrm>
                <a:off x="1062355" y="338447"/>
                <a:ext cx="361256" cy="361256"/>
              </a:xfrm>
              <a:prstGeom prst="ellipse">
                <a:avLst/>
              </a:prstGeom>
              <a:solidFill>
                <a:sysClr val="window" lastClr="FFFFFF"/>
              </a:solidFill>
              <a:ln w="19050" cap="flat" cmpd="sng" algn="ctr">
                <a:solidFill>
                  <a:srgbClr val="00B0F0"/>
                </a:solidFill>
                <a:prstDash val="solid"/>
              </a:ln>
              <a:effectLst/>
            </p:spPr>
            <p:txBody>
              <a:bodyPr rot="0" spcFirstLastPara="0" vert="horz" wrap="square" lIns="36000" tIns="36000" rIns="36000" bIns="3600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>
                  <a:spcAft>
                    <a:spcPts val="0"/>
                  </a:spcAft>
                </a:pPr>
                <a:r>
                  <a:rPr lang="en-US" sz="1200">
                    <a:solidFill>
                      <a:srgbClr val="000000"/>
                    </a:solidFill>
                    <a:latin typeface="Times New Roman"/>
                    <a:ea typeface="Calibri"/>
                  </a:rPr>
                  <a:t>C</a:t>
                </a:r>
                <a:endParaRPr lang="ru-RU" sz="1200">
                  <a:solidFill>
                    <a:srgbClr val="000000"/>
                  </a:solidFill>
                  <a:latin typeface="Times New Roman"/>
                  <a:ea typeface="Calibri"/>
                </a:endParaRPr>
              </a:p>
            </p:txBody>
          </p:sp>
          <p:sp>
            <p:nvSpPr>
              <p:cNvPr id="42" name="Овал 41"/>
              <p:cNvSpPr/>
              <p:nvPr/>
            </p:nvSpPr>
            <p:spPr>
              <a:xfrm>
                <a:off x="2234277" y="519075"/>
                <a:ext cx="361256" cy="361256"/>
              </a:xfrm>
              <a:prstGeom prst="ellipse">
                <a:avLst/>
              </a:prstGeom>
              <a:solidFill>
                <a:sysClr val="window" lastClr="FFFFFF"/>
              </a:solidFill>
              <a:ln w="19050" cap="flat" cmpd="sng" algn="ctr">
                <a:solidFill>
                  <a:srgbClr val="00B0F0"/>
                </a:solidFill>
                <a:prstDash val="solid"/>
              </a:ln>
              <a:effectLst/>
            </p:spPr>
            <p:txBody>
              <a:bodyPr rot="0" spcFirstLastPara="0" vert="horz" wrap="square" lIns="36000" tIns="36000" rIns="36000" bIns="3600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>
                  <a:spcAft>
                    <a:spcPts val="0"/>
                  </a:spcAft>
                </a:pPr>
                <a:r>
                  <a:rPr lang="en-US" sz="1200">
                    <a:solidFill>
                      <a:srgbClr val="000000"/>
                    </a:solidFill>
                    <a:latin typeface="Times New Roman"/>
                    <a:ea typeface="Calibri"/>
                  </a:rPr>
                  <a:t>D</a:t>
                </a:r>
                <a:endParaRPr lang="ru-RU" sz="1200">
                  <a:solidFill>
                    <a:srgbClr val="000000"/>
                  </a:solidFill>
                  <a:latin typeface="Times New Roman"/>
                  <a:ea typeface="Calibri"/>
                </a:endParaRPr>
              </a:p>
            </p:txBody>
          </p:sp>
          <p:sp>
            <p:nvSpPr>
              <p:cNvPr id="43" name="Овал 42"/>
              <p:cNvSpPr/>
              <p:nvPr/>
            </p:nvSpPr>
            <p:spPr>
              <a:xfrm>
                <a:off x="2124016" y="1438894"/>
                <a:ext cx="361256" cy="361256"/>
              </a:xfrm>
              <a:prstGeom prst="ellipse">
                <a:avLst/>
              </a:prstGeom>
              <a:solidFill>
                <a:sysClr val="window" lastClr="FFFFFF"/>
              </a:solidFill>
              <a:ln w="19050" cap="flat" cmpd="sng" algn="ctr">
                <a:solidFill>
                  <a:srgbClr val="00B0F0"/>
                </a:solidFill>
                <a:prstDash val="solid"/>
              </a:ln>
              <a:effectLst/>
            </p:spPr>
            <p:txBody>
              <a:bodyPr rot="0" spcFirstLastPara="0" vert="horz" wrap="square" lIns="36000" tIns="36000" rIns="36000" bIns="3600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>
                  <a:spcAft>
                    <a:spcPts val="0"/>
                  </a:spcAft>
                </a:pPr>
                <a:r>
                  <a:rPr lang="en-US" sz="1200">
                    <a:solidFill>
                      <a:srgbClr val="000000"/>
                    </a:solidFill>
                    <a:latin typeface="Times New Roman"/>
                    <a:ea typeface="Calibri"/>
                  </a:rPr>
                  <a:t>E</a:t>
                </a:r>
                <a:endParaRPr lang="ru-RU" sz="1200">
                  <a:solidFill>
                    <a:srgbClr val="000000"/>
                  </a:solidFill>
                  <a:latin typeface="Times New Roman"/>
                  <a:ea typeface="Calibri"/>
                </a:endParaRPr>
              </a:p>
            </p:txBody>
          </p:sp>
          <p:sp>
            <p:nvSpPr>
              <p:cNvPr id="44" name="Овал 43"/>
              <p:cNvSpPr/>
              <p:nvPr/>
            </p:nvSpPr>
            <p:spPr>
              <a:xfrm>
                <a:off x="1082616" y="1609650"/>
                <a:ext cx="361256" cy="361256"/>
              </a:xfrm>
              <a:prstGeom prst="ellipse">
                <a:avLst/>
              </a:prstGeom>
              <a:solidFill>
                <a:sysClr val="window" lastClr="FFFFFF"/>
              </a:solidFill>
              <a:ln w="19050" cap="flat" cmpd="sng" algn="ctr">
                <a:solidFill>
                  <a:srgbClr val="00B0F0"/>
                </a:solidFill>
                <a:prstDash val="solid"/>
              </a:ln>
              <a:effectLst/>
            </p:spPr>
            <p:txBody>
              <a:bodyPr rot="0" spcFirstLastPara="0" vert="horz" wrap="square" lIns="36000" tIns="36000" rIns="36000" bIns="3600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>
                  <a:spcAft>
                    <a:spcPts val="0"/>
                  </a:spcAft>
                </a:pPr>
                <a:r>
                  <a:rPr lang="en-US" sz="1200">
                    <a:solidFill>
                      <a:srgbClr val="000000"/>
                    </a:solidFill>
                    <a:latin typeface="Times New Roman"/>
                    <a:ea typeface="Calibri"/>
                  </a:rPr>
                  <a:t>A</a:t>
                </a:r>
                <a:endParaRPr lang="ru-RU" sz="1200">
                  <a:solidFill>
                    <a:srgbClr val="000000"/>
                  </a:solidFill>
                  <a:latin typeface="Times New Roman"/>
                  <a:ea typeface="Calibri"/>
                </a:endParaRPr>
              </a:p>
            </p:txBody>
          </p:sp>
          <p:sp>
            <p:nvSpPr>
              <p:cNvPr id="45" name="Овал 44"/>
              <p:cNvSpPr/>
              <p:nvPr/>
            </p:nvSpPr>
            <p:spPr>
              <a:xfrm>
                <a:off x="521394" y="964234"/>
                <a:ext cx="361256" cy="361256"/>
              </a:xfrm>
              <a:prstGeom prst="ellipse">
                <a:avLst/>
              </a:prstGeom>
              <a:solidFill>
                <a:sysClr val="window" lastClr="FFFFFF"/>
              </a:solidFill>
              <a:ln w="19050" cap="flat" cmpd="sng" algn="ctr">
                <a:solidFill>
                  <a:srgbClr val="00B0F0"/>
                </a:solidFill>
                <a:prstDash val="solid"/>
              </a:ln>
              <a:effectLst/>
            </p:spPr>
            <p:txBody>
              <a:bodyPr rot="0" spcFirstLastPara="0" vert="horz" wrap="square" lIns="36000" tIns="36000" rIns="36000" bIns="3600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>
                  <a:spcAft>
                    <a:spcPts val="0"/>
                  </a:spcAft>
                </a:pPr>
                <a:r>
                  <a:rPr lang="en-US" sz="1200">
                    <a:solidFill>
                      <a:srgbClr val="000000"/>
                    </a:solidFill>
                    <a:latin typeface="Times New Roman"/>
                    <a:ea typeface="Calibri"/>
                  </a:rPr>
                  <a:t>B</a:t>
                </a:r>
                <a:endParaRPr lang="ru-RU" sz="1200">
                  <a:solidFill>
                    <a:srgbClr val="000000"/>
                  </a:solidFill>
                  <a:latin typeface="Times New Roman"/>
                  <a:ea typeface="Calibri"/>
                </a:endParaRPr>
              </a:p>
            </p:txBody>
          </p:sp>
          <p:cxnSp>
            <p:nvCxnSpPr>
              <p:cNvPr id="46" name="Прямая соединительная линия 45"/>
              <p:cNvCxnSpPr>
                <a:stCxn id="42" idx="6"/>
                <a:endCxn id="47" idx="2"/>
              </p:cNvCxnSpPr>
              <p:nvPr/>
            </p:nvCxnSpPr>
            <p:spPr>
              <a:xfrm>
                <a:off x="1423611" y="519075"/>
                <a:ext cx="810666" cy="180628"/>
              </a:xfrm>
              <a:prstGeom prst="line">
                <a:avLst/>
              </a:prstGeom>
              <a:noFill/>
              <a:ln w="19050" cap="flat" cmpd="sng" algn="ctr">
                <a:solidFill>
                  <a:srgbClr val="4F81BD">
                    <a:shade val="95000"/>
                    <a:satMod val="105000"/>
                  </a:srgbClr>
                </a:solidFill>
                <a:prstDash val="solid"/>
              </a:ln>
              <a:effectLst/>
            </p:spPr>
          </p:cxnSp>
          <p:cxnSp>
            <p:nvCxnSpPr>
              <p:cNvPr id="47" name="Прямая соединительная линия 46"/>
              <p:cNvCxnSpPr>
                <a:stCxn id="42" idx="5"/>
                <a:endCxn id="48" idx="1"/>
              </p:cNvCxnSpPr>
              <p:nvPr/>
            </p:nvCxnSpPr>
            <p:spPr>
              <a:xfrm>
                <a:off x="1370706" y="646798"/>
                <a:ext cx="806215" cy="845001"/>
              </a:xfrm>
              <a:prstGeom prst="line">
                <a:avLst/>
              </a:prstGeom>
              <a:noFill/>
              <a:ln w="19050" cap="flat" cmpd="sng" algn="ctr">
                <a:solidFill>
                  <a:srgbClr val="4F81BD">
                    <a:shade val="95000"/>
                    <a:satMod val="105000"/>
                  </a:srgbClr>
                </a:solidFill>
                <a:prstDash val="solid"/>
              </a:ln>
              <a:effectLst/>
            </p:spPr>
          </p:cxnSp>
          <p:cxnSp>
            <p:nvCxnSpPr>
              <p:cNvPr id="48" name="Прямая соединительная линия 47"/>
              <p:cNvCxnSpPr>
                <a:stCxn id="50" idx="5"/>
                <a:endCxn id="49" idx="1"/>
              </p:cNvCxnSpPr>
              <p:nvPr/>
            </p:nvCxnSpPr>
            <p:spPr>
              <a:xfrm>
                <a:off x="829745" y="1272585"/>
                <a:ext cx="305776" cy="389970"/>
              </a:xfrm>
              <a:prstGeom prst="line">
                <a:avLst/>
              </a:prstGeom>
              <a:noFill/>
              <a:ln w="19050" cap="flat" cmpd="sng" algn="ctr">
                <a:solidFill>
                  <a:srgbClr val="4F81BD">
                    <a:shade val="95000"/>
                    <a:satMod val="105000"/>
                  </a:srgbClr>
                </a:solidFill>
                <a:prstDash val="solid"/>
              </a:ln>
              <a:effectLst/>
            </p:spPr>
          </p:cxnSp>
          <p:cxnSp>
            <p:nvCxnSpPr>
              <p:cNvPr id="49" name="Прямая соединительная линия 48"/>
              <p:cNvCxnSpPr>
                <a:stCxn id="47" idx="4"/>
                <a:endCxn id="48" idx="0"/>
              </p:cNvCxnSpPr>
              <p:nvPr/>
            </p:nvCxnSpPr>
            <p:spPr>
              <a:xfrm flipH="1">
                <a:off x="2304644" y="880331"/>
                <a:ext cx="110261" cy="558563"/>
              </a:xfrm>
              <a:prstGeom prst="line">
                <a:avLst/>
              </a:prstGeom>
              <a:noFill/>
              <a:ln w="19050" cap="flat" cmpd="sng" algn="ctr">
                <a:solidFill>
                  <a:srgbClr val="4F81BD">
                    <a:shade val="95000"/>
                    <a:satMod val="105000"/>
                  </a:srgbClr>
                </a:solidFill>
                <a:prstDash val="solid"/>
              </a:ln>
              <a:effectLst/>
            </p:spPr>
          </p:cxnSp>
          <p:cxnSp>
            <p:nvCxnSpPr>
              <p:cNvPr id="50" name="Прямая соединительная линия 49"/>
              <p:cNvCxnSpPr>
                <a:stCxn id="49" idx="6"/>
                <a:endCxn id="48" idx="2"/>
              </p:cNvCxnSpPr>
              <p:nvPr/>
            </p:nvCxnSpPr>
            <p:spPr>
              <a:xfrm flipV="1">
                <a:off x="1443872" y="1619522"/>
                <a:ext cx="680144" cy="170756"/>
              </a:xfrm>
              <a:prstGeom prst="line">
                <a:avLst/>
              </a:prstGeom>
              <a:noFill/>
              <a:ln w="19050" cap="flat" cmpd="sng" algn="ctr">
                <a:solidFill>
                  <a:srgbClr val="4F81BD">
                    <a:shade val="95000"/>
                    <a:satMod val="105000"/>
                  </a:srgbClr>
                </a:solidFill>
                <a:prstDash val="solid"/>
              </a:ln>
              <a:effectLst/>
            </p:spPr>
          </p:cxnSp>
          <p:sp>
            <p:nvSpPr>
              <p:cNvPr id="51" name="Поле 12"/>
              <p:cNvSpPr txBox="1"/>
              <p:nvPr/>
            </p:nvSpPr>
            <p:spPr>
              <a:xfrm>
                <a:off x="1682750" y="373025"/>
                <a:ext cx="266700" cy="222250"/>
              </a:xfrm>
              <a:prstGeom prst="rect">
                <a:avLst/>
              </a:prstGeom>
              <a:noFill/>
              <a:ln w="6350">
                <a:noFill/>
              </a:ln>
              <a:effectLst/>
            </p:spPr>
            <p:txBody>
              <a:bodyPr rot="0" spcFirstLastPara="0" vert="horz" wrap="square" lIns="36000" tIns="36000" rIns="36000" bIns="3600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>
                  <a:spcAft>
                    <a:spcPts val="0"/>
                  </a:spcAft>
                </a:pPr>
                <a:r>
                  <a:rPr lang="en-US" sz="1200">
                    <a:solidFill>
                      <a:srgbClr val="000000"/>
                    </a:solidFill>
                    <a:latin typeface="Times New Roman"/>
                    <a:ea typeface="Calibri"/>
                  </a:rPr>
                  <a:t>80</a:t>
                </a:r>
                <a:endParaRPr lang="ru-RU" sz="1200">
                  <a:solidFill>
                    <a:srgbClr val="000000"/>
                  </a:solidFill>
                  <a:latin typeface="Times New Roman"/>
                  <a:ea typeface="Calibri"/>
                </a:endParaRPr>
              </a:p>
            </p:txBody>
          </p:sp>
          <p:sp>
            <p:nvSpPr>
              <p:cNvPr id="52" name="Поле 13"/>
              <p:cNvSpPr txBox="1"/>
              <p:nvPr/>
            </p:nvSpPr>
            <p:spPr>
              <a:xfrm>
                <a:off x="2323694" y="1098480"/>
                <a:ext cx="266700" cy="222250"/>
              </a:xfrm>
              <a:prstGeom prst="rect">
                <a:avLst/>
              </a:prstGeom>
              <a:noFill/>
              <a:ln w="6350">
                <a:noFill/>
              </a:ln>
              <a:effectLst/>
            </p:spPr>
            <p:txBody>
              <a:bodyPr rot="0" spcFirstLastPara="0" vert="horz" wrap="square" lIns="36000" tIns="36000" rIns="36000" bIns="3600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>
                  <a:spcAft>
                    <a:spcPts val="0"/>
                  </a:spcAft>
                </a:pPr>
                <a:r>
                  <a:rPr lang="en-US" sz="1200">
                    <a:solidFill>
                      <a:srgbClr val="000000"/>
                    </a:solidFill>
                    <a:latin typeface="Times New Roman"/>
                    <a:ea typeface="Calibri"/>
                  </a:rPr>
                  <a:t>70</a:t>
                </a:r>
                <a:endParaRPr lang="ru-RU" sz="1200">
                  <a:solidFill>
                    <a:srgbClr val="000000"/>
                  </a:solidFill>
                  <a:latin typeface="Times New Roman"/>
                  <a:ea typeface="Calibri"/>
                </a:endParaRPr>
              </a:p>
            </p:txBody>
          </p:sp>
          <p:sp>
            <p:nvSpPr>
              <p:cNvPr id="53" name="Поле 14"/>
              <p:cNvSpPr txBox="1"/>
              <p:nvPr/>
            </p:nvSpPr>
            <p:spPr>
              <a:xfrm>
                <a:off x="730250" y="647486"/>
                <a:ext cx="266700" cy="222250"/>
              </a:xfrm>
              <a:prstGeom prst="rect">
                <a:avLst/>
              </a:prstGeom>
              <a:noFill/>
              <a:ln w="6350">
                <a:noFill/>
              </a:ln>
              <a:effectLst/>
            </p:spPr>
            <p:txBody>
              <a:bodyPr rot="0" spcFirstLastPara="0" vert="horz" wrap="square" lIns="36000" tIns="36000" rIns="36000" bIns="3600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>
                  <a:spcAft>
                    <a:spcPts val="0"/>
                  </a:spcAft>
                </a:pPr>
                <a:r>
                  <a:rPr lang="en-US" sz="1200">
                    <a:solidFill>
                      <a:srgbClr val="000000"/>
                    </a:solidFill>
                    <a:latin typeface="Times New Roman"/>
                    <a:ea typeface="Calibri"/>
                  </a:rPr>
                  <a:t>90</a:t>
                </a:r>
                <a:endParaRPr lang="ru-RU" sz="1200">
                  <a:solidFill>
                    <a:srgbClr val="000000"/>
                  </a:solidFill>
                  <a:latin typeface="Times New Roman"/>
                  <a:ea typeface="Calibri"/>
                </a:endParaRPr>
              </a:p>
            </p:txBody>
          </p:sp>
          <p:sp>
            <p:nvSpPr>
              <p:cNvPr id="54" name="Поле 15"/>
              <p:cNvSpPr txBox="1"/>
              <p:nvPr/>
            </p:nvSpPr>
            <p:spPr>
              <a:xfrm>
                <a:off x="1682750" y="1679500"/>
                <a:ext cx="266700" cy="222250"/>
              </a:xfrm>
              <a:prstGeom prst="rect">
                <a:avLst/>
              </a:prstGeom>
              <a:noFill/>
              <a:ln w="6350">
                <a:noFill/>
              </a:ln>
              <a:effectLst/>
            </p:spPr>
            <p:txBody>
              <a:bodyPr rot="0" spcFirstLastPara="0" vert="horz" wrap="square" lIns="36000" tIns="36000" rIns="36000" bIns="3600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>
                  <a:spcAft>
                    <a:spcPts val="0"/>
                  </a:spcAft>
                </a:pPr>
                <a:r>
                  <a:rPr lang="en-US" sz="1200">
                    <a:solidFill>
                      <a:srgbClr val="000000"/>
                    </a:solidFill>
                    <a:latin typeface="Times New Roman"/>
                    <a:ea typeface="Calibri"/>
                  </a:rPr>
                  <a:t>90</a:t>
                </a:r>
                <a:endParaRPr lang="ru-RU" sz="1200">
                  <a:solidFill>
                    <a:srgbClr val="000000"/>
                  </a:solidFill>
                  <a:latin typeface="Times New Roman"/>
                  <a:ea typeface="Calibri"/>
                </a:endParaRPr>
              </a:p>
            </p:txBody>
          </p:sp>
          <p:sp>
            <p:nvSpPr>
              <p:cNvPr id="55" name="Поле 16"/>
              <p:cNvSpPr txBox="1"/>
              <p:nvPr/>
            </p:nvSpPr>
            <p:spPr>
              <a:xfrm>
                <a:off x="742950" y="1435545"/>
                <a:ext cx="266700" cy="222250"/>
              </a:xfrm>
              <a:prstGeom prst="rect">
                <a:avLst/>
              </a:prstGeom>
              <a:noFill/>
              <a:ln w="6350">
                <a:noFill/>
              </a:ln>
              <a:effectLst/>
            </p:spPr>
            <p:txBody>
              <a:bodyPr rot="0" spcFirstLastPara="0" vert="horz" wrap="square" lIns="36000" tIns="36000" rIns="36000" bIns="3600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>
                  <a:spcAft>
                    <a:spcPts val="0"/>
                  </a:spcAft>
                </a:pPr>
                <a:r>
                  <a:rPr lang="en-US" sz="1200">
                    <a:solidFill>
                      <a:srgbClr val="000000"/>
                    </a:solidFill>
                    <a:latin typeface="Times New Roman"/>
                    <a:ea typeface="Calibri"/>
                  </a:rPr>
                  <a:t>50</a:t>
                </a:r>
                <a:endParaRPr lang="ru-RU" sz="1200">
                  <a:solidFill>
                    <a:srgbClr val="000000"/>
                  </a:solidFill>
                  <a:latin typeface="Times New Roman"/>
                  <a:ea typeface="Calibri"/>
                </a:endParaRPr>
              </a:p>
            </p:txBody>
          </p:sp>
          <p:sp>
            <p:nvSpPr>
              <p:cNvPr id="56" name="Поле 17"/>
              <p:cNvSpPr txBox="1"/>
              <p:nvPr/>
            </p:nvSpPr>
            <p:spPr>
              <a:xfrm>
                <a:off x="1536294" y="1050335"/>
                <a:ext cx="266700" cy="222250"/>
              </a:xfrm>
              <a:prstGeom prst="rect">
                <a:avLst/>
              </a:prstGeom>
              <a:noFill/>
              <a:ln w="6350">
                <a:noFill/>
              </a:ln>
              <a:effectLst/>
            </p:spPr>
            <p:txBody>
              <a:bodyPr rot="0" spcFirstLastPara="0" vert="horz" wrap="square" lIns="36000" tIns="36000" rIns="36000" bIns="3600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>
                  <a:spcAft>
                    <a:spcPts val="0"/>
                  </a:spcAft>
                </a:pPr>
                <a:r>
                  <a:rPr lang="en-US" sz="1200">
                    <a:solidFill>
                      <a:srgbClr val="000000"/>
                    </a:solidFill>
                    <a:latin typeface="Times New Roman"/>
                    <a:ea typeface="Calibri"/>
                  </a:rPr>
                  <a:t>60</a:t>
                </a:r>
                <a:endParaRPr lang="ru-RU" sz="1200">
                  <a:solidFill>
                    <a:srgbClr val="000000"/>
                  </a:solidFill>
                  <a:latin typeface="Times New Roman"/>
                  <a:ea typeface="Calibri"/>
                </a:endParaRPr>
              </a:p>
            </p:txBody>
          </p:sp>
          <p:cxnSp>
            <p:nvCxnSpPr>
              <p:cNvPr id="57" name="Прямая соединительная линия 56"/>
              <p:cNvCxnSpPr>
                <a:stCxn id="50" idx="7"/>
                <a:endCxn id="42" idx="3"/>
              </p:cNvCxnSpPr>
              <p:nvPr/>
            </p:nvCxnSpPr>
            <p:spPr>
              <a:xfrm flipV="1">
                <a:off x="829745" y="646798"/>
                <a:ext cx="285515" cy="370341"/>
              </a:xfrm>
              <a:prstGeom prst="line">
                <a:avLst/>
              </a:prstGeom>
              <a:noFill/>
              <a:ln w="19050" cap="flat" cmpd="sng" algn="ctr">
                <a:solidFill>
                  <a:srgbClr val="4F81BD">
                    <a:shade val="95000"/>
                    <a:satMod val="105000"/>
                  </a:srgbClr>
                </a:solidFill>
                <a:prstDash val="solid"/>
              </a:ln>
              <a:effectLst/>
            </p:spPr>
          </p:cxnSp>
        </p:grpSp>
        <p:sp>
          <p:nvSpPr>
            <p:cNvPr id="6" name="Прямоугольник 5"/>
            <p:cNvSpPr/>
            <p:nvPr/>
          </p:nvSpPr>
          <p:spPr>
            <a:xfrm>
              <a:off x="2217782" y="4665368"/>
              <a:ext cx="1361270" cy="276999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ru-RU" sz="1200" dirty="0">
                  <a:solidFill>
                    <a:srgbClr val="000000"/>
                  </a:solidFill>
                  <a:latin typeface="Calibri"/>
                </a:rPr>
                <a:t>Взвешенный </a:t>
              </a:r>
              <a:r>
                <a:rPr lang="ru-RU" sz="1200" dirty="0" smtClean="0">
                  <a:solidFill>
                    <a:srgbClr val="000000"/>
                  </a:solidFill>
                  <a:latin typeface="Calibri"/>
                </a:rPr>
                <a:t>граф</a:t>
              </a:r>
              <a:endParaRPr lang="ru-RU" sz="1200" dirty="0">
                <a:solidFill>
                  <a:srgbClr val="000000"/>
                </a:solidFill>
                <a:latin typeface="Calibri"/>
              </a:endParaRPr>
            </a:p>
          </p:txBody>
        </p:sp>
      </p:grpSp>
      <p:sp>
        <p:nvSpPr>
          <p:cNvPr id="2" name="Прямоугольник 1"/>
          <p:cNvSpPr/>
          <p:nvPr/>
        </p:nvSpPr>
        <p:spPr>
          <a:xfrm>
            <a:off x="287524" y="2499742"/>
            <a:ext cx="853294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spcAft>
                <a:spcPts val="0"/>
              </a:spcAft>
            </a:pPr>
            <a:r>
              <a:rPr lang="ru-RU" sz="1400" b="1" i="1" dirty="0">
                <a:solidFill>
                  <a:srgbClr val="000000"/>
                </a:solidFill>
                <a:latin typeface="Calibri"/>
                <a:ea typeface="Calibri"/>
              </a:rPr>
              <a:t>Дерево</a:t>
            </a:r>
            <a:r>
              <a:rPr lang="ru-RU" sz="1400" dirty="0">
                <a:solidFill>
                  <a:srgbClr val="000000"/>
                </a:solidFill>
                <a:latin typeface="Calibri"/>
                <a:ea typeface="Calibri"/>
              </a:rPr>
              <a:t> – граф иерархической системы (между любыми двумя вершинами дерева существует единственный путь). Вершина верхнего уровня называется </a:t>
            </a:r>
            <a:r>
              <a:rPr lang="ru-RU" sz="1400" b="1" i="1" dirty="0">
                <a:solidFill>
                  <a:srgbClr val="000000"/>
                </a:solidFill>
                <a:latin typeface="Calibri"/>
                <a:ea typeface="Calibri"/>
              </a:rPr>
              <a:t>корнем</a:t>
            </a:r>
            <a:r>
              <a:rPr lang="ru-RU" sz="1400" dirty="0">
                <a:solidFill>
                  <a:srgbClr val="000000"/>
                </a:solidFill>
                <a:latin typeface="Calibri"/>
                <a:ea typeface="Calibri"/>
              </a:rPr>
              <a:t>.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287524" y="1851670"/>
            <a:ext cx="8532948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spcAft>
                <a:spcPts val="0"/>
              </a:spcAft>
            </a:pPr>
            <a:r>
              <a:rPr lang="ru-RU" sz="1400" b="1" i="1" dirty="0">
                <a:solidFill>
                  <a:srgbClr val="000000"/>
                </a:solidFill>
                <a:latin typeface="Calibri"/>
                <a:ea typeface="Calibri"/>
              </a:rPr>
              <a:t>Цепь</a:t>
            </a:r>
            <a:r>
              <a:rPr lang="ru-RU" sz="1400" dirty="0">
                <a:solidFill>
                  <a:srgbClr val="000000"/>
                </a:solidFill>
                <a:latin typeface="Calibri"/>
                <a:ea typeface="Calibri"/>
              </a:rPr>
              <a:t> – это путь по вершинам и рёбрам графа, в который любое ребро графа входит </a:t>
            </a:r>
            <a:r>
              <a:rPr lang="ru-RU" sz="1400" dirty="0" smtClean="0">
                <a:solidFill>
                  <a:srgbClr val="000000"/>
                </a:solidFill>
                <a:latin typeface="Calibri"/>
                <a:ea typeface="Calibri"/>
              </a:rPr>
              <a:t>только один раз </a:t>
            </a:r>
            <a:r>
              <a:rPr lang="en-US" sz="1400" dirty="0" smtClean="0">
                <a:solidFill>
                  <a:srgbClr val="000000"/>
                </a:solidFill>
                <a:latin typeface="Calibri"/>
                <a:ea typeface="Calibri"/>
              </a:rPr>
              <a:t>(C-D-E</a:t>
            </a:r>
            <a:r>
              <a:rPr lang="ru-RU" sz="1400" dirty="0" smtClean="0">
                <a:solidFill>
                  <a:srgbClr val="000000"/>
                </a:solidFill>
                <a:latin typeface="Calibri"/>
                <a:ea typeface="Calibri"/>
              </a:rPr>
              <a:t>).</a:t>
            </a:r>
            <a:endParaRPr lang="ru-RU" sz="1400" dirty="0">
              <a:solidFill>
                <a:srgbClr val="000000"/>
              </a:solidFill>
              <a:latin typeface="Calibri"/>
              <a:ea typeface="Calibri"/>
            </a:endParaRPr>
          </a:p>
          <a:p>
            <a:pPr algn="just">
              <a:spcAft>
                <a:spcPts val="0"/>
              </a:spcAft>
            </a:pPr>
            <a:r>
              <a:rPr lang="ru-RU" sz="1400" b="1" i="1" dirty="0">
                <a:solidFill>
                  <a:srgbClr val="000000"/>
                </a:solidFill>
                <a:latin typeface="Calibri"/>
                <a:ea typeface="Calibri"/>
              </a:rPr>
              <a:t>Цикл</a:t>
            </a:r>
            <a:r>
              <a:rPr lang="ru-RU" sz="1400" dirty="0">
                <a:solidFill>
                  <a:srgbClr val="000000"/>
                </a:solidFill>
                <a:latin typeface="Calibri"/>
                <a:ea typeface="Calibri"/>
              </a:rPr>
              <a:t> – цепь, начальная и конечная вершины которой </a:t>
            </a:r>
            <a:r>
              <a:rPr lang="ru-RU" sz="1400" dirty="0" smtClean="0">
                <a:solidFill>
                  <a:srgbClr val="000000"/>
                </a:solidFill>
                <a:latin typeface="Calibri"/>
                <a:ea typeface="Calibri"/>
              </a:rPr>
              <a:t>совпадают (</a:t>
            </a:r>
            <a:r>
              <a:rPr lang="en-US" sz="1400" dirty="0" smtClean="0">
                <a:solidFill>
                  <a:srgbClr val="000000"/>
                </a:solidFill>
                <a:latin typeface="Calibri"/>
                <a:ea typeface="Calibri"/>
              </a:rPr>
              <a:t>C-D-E-C)</a:t>
            </a:r>
            <a:r>
              <a:rPr lang="ru-RU" sz="1400" dirty="0" smtClean="0">
                <a:solidFill>
                  <a:srgbClr val="000000"/>
                </a:solidFill>
                <a:latin typeface="Calibri"/>
                <a:ea typeface="Calibri"/>
              </a:rPr>
              <a:t>.</a:t>
            </a:r>
            <a:endParaRPr lang="ru-RU" sz="1400" dirty="0">
              <a:solidFill>
                <a:srgbClr val="000000"/>
              </a:solidFill>
              <a:latin typeface="Calibri"/>
              <a:ea typeface="Calibri"/>
            </a:endParaRPr>
          </a:p>
          <a:p>
            <a:pPr algn="just">
              <a:spcAft>
                <a:spcPts val="0"/>
              </a:spcAft>
            </a:pPr>
            <a:r>
              <a:rPr lang="ru-RU" sz="1400" b="1" i="1" dirty="0">
                <a:solidFill>
                  <a:srgbClr val="000000"/>
                </a:solidFill>
                <a:latin typeface="Calibri"/>
                <a:ea typeface="Calibri"/>
              </a:rPr>
              <a:t>Сеть</a:t>
            </a:r>
            <a:r>
              <a:rPr lang="ru-RU" sz="1400" dirty="0">
                <a:solidFill>
                  <a:srgbClr val="000000"/>
                </a:solidFill>
                <a:latin typeface="Calibri"/>
                <a:ea typeface="Calibri"/>
              </a:rPr>
              <a:t> – граф с циклом.</a:t>
            </a:r>
          </a:p>
        </p:txBody>
      </p:sp>
      <p:grpSp>
        <p:nvGrpSpPr>
          <p:cNvPr id="10" name="Группа 9"/>
          <p:cNvGrpSpPr/>
          <p:nvPr/>
        </p:nvGrpSpPr>
        <p:grpSpPr>
          <a:xfrm>
            <a:off x="5258681" y="2934383"/>
            <a:ext cx="2150829" cy="2012454"/>
            <a:chOff x="5258681" y="2934383"/>
            <a:chExt cx="2150829" cy="2012454"/>
          </a:xfrm>
        </p:grpSpPr>
        <p:grpSp>
          <p:nvGrpSpPr>
            <p:cNvPr id="7" name="Группа 6"/>
            <p:cNvGrpSpPr/>
            <p:nvPr/>
          </p:nvGrpSpPr>
          <p:grpSpPr>
            <a:xfrm>
              <a:off x="5258681" y="3061245"/>
              <a:ext cx="2150829" cy="1885592"/>
              <a:chOff x="5258681" y="3061245"/>
              <a:chExt cx="2150829" cy="1885592"/>
            </a:xfrm>
          </p:grpSpPr>
          <p:grpSp>
            <p:nvGrpSpPr>
              <p:cNvPr id="58" name="Группа 57"/>
              <p:cNvGrpSpPr/>
              <p:nvPr/>
            </p:nvGrpSpPr>
            <p:grpSpPr>
              <a:xfrm>
                <a:off x="5258681" y="3061245"/>
                <a:ext cx="2064387" cy="1562735"/>
                <a:chOff x="852288" y="338898"/>
                <a:chExt cx="2064924" cy="1562852"/>
              </a:xfrm>
            </p:grpSpPr>
            <p:sp>
              <p:nvSpPr>
                <p:cNvPr id="59" name="Овал 58"/>
                <p:cNvSpPr/>
                <p:nvPr/>
              </p:nvSpPr>
              <p:spPr>
                <a:xfrm>
                  <a:off x="2112150" y="788539"/>
                  <a:ext cx="361256" cy="361256"/>
                </a:xfrm>
                <a:prstGeom prst="ellipse">
                  <a:avLst/>
                </a:prstGeom>
                <a:solidFill>
                  <a:sysClr val="window" lastClr="FFFFFF"/>
                </a:solidFill>
                <a:ln w="19050" cap="flat" cmpd="sng" algn="ctr">
                  <a:solidFill>
                    <a:srgbClr val="00B0F0"/>
                  </a:solidFill>
                  <a:prstDash val="solid"/>
                </a:ln>
                <a:effectLst/>
              </p:spPr>
              <p:txBody>
                <a:bodyPr rot="0" spcFirstLastPara="0" vert="horz" wrap="square" lIns="36000" tIns="36000" rIns="36000" bIns="36000" numCol="1" spcCol="0" rtlCol="0" fromWordArt="0" anchor="ctr" anchorCtr="0" forceAA="0" compatLnSpc="1">
                  <a:prstTxWarp prst="textNoShape">
                    <a:avLst/>
                  </a:prstTxWarp>
                  <a:noAutofit/>
                </a:bodyPr>
                <a:lstStyle/>
                <a:p>
                  <a:pPr algn="ctr">
                    <a:spcAft>
                      <a:spcPts val="0"/>
                    </a:spcAft>
                  </a:pPr>
                  <a:r>
                    <a:rPr lang="en-US" sz="1200">
                      <a:solidFill>
                        <a:srgbClr val="000000"/>
                      </a:solidFill>
                      <a:latin typeface="Times New Roman"/>
                      <a:ea typeface="Calibri"/>
                    </a:rPr>
                    <a:t>C</a:t>
                  </a:r>
                  <a:endParaRPr lang="ru-RU" sz="1200">
                    <a:solidFill>
                      <a:srgbClr val="000000"/>
                    </a:solidFill>
                    <a:latin typeface="Times New Roman"/>
                    <a:ea typeface="Calibri"/>
                  </a:endParaRPr>
                </a:p>
              </p:txBody>
            </p:sp>
            <p:sp>
              <p:nvSpPr>
                <p:cNvPr id="60" name="Овал 59"/>
                <p:cNvSpPr/>
                <p:nvPr/>
              </p:nvSpPr>
              <p:spPr>
                <a:xfrm>
                  <a:off x="1666122" y="1515059"/>
                  <a:ext cx="361256" cy="361256"/>
                </a:xfrm>
                <a:prstGeom prst="ellipse">
                  <a:avLst/>
                </a:prstGeom>
                <a:solidFill>
                  <a:sysClr val="window" lastClr="FFFFFF"/>
                </a:solidFill>
                <a:ln w="19050" cap="flat" cmpd="sng" algn="ctr">
                  <a:solidFill>
                    <a:srgbClr val="00B0F0"/>
                  </a:solidFill>
                  <a:prstDash val="solid"/>
                </a:ln>
                <a:effectLst/>
              </p:spPr>
              <p:txBody>
                <a:bodyPr rot="0" spcFirstLastPara="0" vert="horz" wrap="square" lIns="36000" tIns="36000" rIns="36000" bIns="36000" numCol="1" spcCol="0" rtlCol="0" fromWordArt="0" anchor="ctr" anchorCtr="0" forceAA="0" compatLnSpc="1">
                  <a:prstTxWarp prst="textNoShape">
                    <a:avLst/>
                  </a:prstTxWarp>
                  <a:noAutofit/>
                </a:bodyPr>
                <a:lstStyle/>
                <a:p>
                  <a:pPr algn="ctr">
                    <a:spcAft>
                      <a:spcPts val="0"/>
                    </a:spcAft>
                  </a:pPr>
                  <a:r>
                    <a:rPr lang="en-US" sz="1200">
                      <a:solidFill>
                        <a:srgbClr val="000000"/>
                      </a:solidFill>
                      <a:latin typeface="Times New Roman"/>
                      <a:ea typeface="Calibri"/>
                    </a:rPr>
                    <a:t>D</a:t>
                  </a:r>
                  <a:endParaRPr lang="ru-RU" sz="1200">
                    <a:solidFill>
                      <a:srgbClr val="000000"/>
                    </a:solidFill>
                    <a:latin typeface="Times New Roman"/>
                    <a:ea typeface="Calibri"/>
                  </a:endParaRPr>
                </a:p>
              </p:txBody>
            </p:sp>
            <p:sp>
              <p:nvSpPr>
                <p:cNvPr id="61" name="Овал 60"/>
                <p:cNvSpPr/>
                <p:nvPr/>
              </p:nvSpPr>
              <p:spPr>
                <a:xfrm>
                  <a:off x="2555956" y="1540494"/>
                  <a:ext cx="361256" cy="361256"/>
                </a:xfrm>
                <a:prstGeom prst="ellipse">
                  <a:avLst/>
                </a:prstGeom>
                <a:solidFill>
                  <a:sysClr val="window" lastClr="FFFFFF"/>
                </a:solidFill>
                <a:ln w="19050" cap="flat" cmpd="sng" algn="ctr">
                  <a:solidFill>
                    <a:srgbClr val="00B0F0"/>
                  </a:solidFill>
                  <a:prstDash val="solid"/>
                </a:ln>
                <a:effectLst/>
              </p:spPr>
              <p:txBody>
                <a:bodyPr rot="0" spcFirstLastPara="0" vert="horz" wrap="square" lIns="36000" tIns="36000" rIns="36000" bIns="36000" numCol="1" spcCol="0" rtlCol="0" fromWordArt="0" anchor="ctr" anchorCtr="0" forceAA="0" compatLnSpc="1">
                  <a:prstTxWarp prst="textNoShape">
                    <a:avLst/>
                  </a:prstTxWarp>
                  <a:noAutofit/>
                </a:bodyPr>
                <a:lstStyle/>
                <a:p>
                  <a:pPr algn="ctr">
                    <a:spcAft>
                      <a:spcPts val="0"/>
                    </a:spcAft>
                  </a:pPr>
                  <a:r>
                    <a:rPr lang="en-US" sz="1200">
                      <a:solidFill>
                        <a:srgbClr val="000000"/>
                      </a:solidFill>
                      <a:latin typeface="Times New Roman"/>
                      <a:ea typeface="Calibri"/>
                    </a:rPr>
                    <a:t>E</a:t>
                  </a:r>
                  <a:endParaRPr lang="ru-RU" sz="1200">
                    <a:solidFill>
                      <a:srgbClr val="000000"/>
                    </a:solidFill>
                    <a:latin typeface="Times New Roman"/>
                    <a:ea typeface="Calibri"/>
                  </a:endParaRPr>
                </a:p>
              </p:txBody>
            </p:sp>
            <p:sp>
              <p:nvSpPr>
                <p:cNvPr id="62" name="Овал 61"/>
                <p:cNvSpPr/>
                <p:nvPr/>
              </p:nvSpPr>
              <p:spPr>
                <a:xfrm>
                  <a:off x="1505644" y="338898"/>
                  <a:ext cx="361256" cy="361256"/>
                </a:xfrm>
                <a:prstGeom prst="ellipse">
                  <a:avLst/>
                </a:prstGeom>
                <a:solidFill>
                  <a:sysClr val="window" lastClr="FFFFFF"/>
                </a:solidFill>
                <a:ln w="19050" cap="flat" cmpd="sng" algn="ctr">
                  <a:solidFill>
                    <a:srgbClr val="00B0F0"/>
                  </a:solidFill>
                  <a:prstDash val="solid"/>
                </a:ln>
                <a:effectLst/>
              </p:spPr>
              <p:txBody>
                <a:bodyPr rot="0" spcFirstLastPara="0" vert="horz" wrap="square" lIns="36000" tIns="36000" rIns="36000" bIns="36000" numCol="1" spcCol="0" rtlCol="0" fromWordArt="0" anchor="ctr" anchorCtr="0" forceAA="0" compatLnSpc="1">
                  <a:prstTxWarp prst="textNoShape">
                    <a:avLst/>
                  </a:prstTxWarp>
                  <a:noAutofit/>
                </a:bodyPr>
                <a:lstStyle/>
                <a:p>
                  <a:pPr algn="ctr">
                    <a:spcAft>
                      <a:spcPts val="0"/>
                    </a:spcAft>
                  </a:pPr>
                  <a:r>
                    <a:rPr lang="en-US" sz="1200">
                      <a:solidFill>
                        <a:srgbClr val="000000"/>
                      </a:solidFill>
                      <a:latin typeface="Times New Roman"/>
                      <a:ea typeface="Calibri"/>
                    </a:rPr>
                    <a:t>A</a:t>
                  </a:r>
                  <a:endParaRPr lang="ru-RU" sz="1200">
                    <a:solidFill>
                      <a:srgbClr val="000000"/>
                    </a:solidFill>
                    <a:latin typeface="Times New Roman"/>
                    <a:ea typeface="Calibri"/>
                  </a:endParaRPr>
                </a:p>
              </p:txBody>
            </p:sp>
            <p:sp>
              <p:nvSpPr>
                <p:cNvPr id="63" name="Овал 62"/>
                <p:cNvSpPr/>
                <p:nvPr/>
              </p:nvSpPr>
              <p:spPr>
                <a:xfrm>
                  <a:off x="852288" y="788539"/>
                  <a:ext cx="361256" cy="361256"/>
                </a:xfrm>
                <a:prstGeom prst="ellipse">
                  <a:avLst/>
                </a:prstGeom>
                <a:solidFill>
                  <a:sysClr val="window" lastClr="FFFFFF"/>
                </a:solidFill>
                <a:ln w="19050" cap="flat" cmpd="sng" algn="ctr">
                  <a:solidFill>
                    <a:srgbClr val="00B0F0"/>
                  </a:solidFill>
                  <a:prstDash val="solid"/>
                </a:ln>
                <a:effectLst/>
              </p:spPr>
              <p:txBody>
                <a:bodyPr rot="0" spcFirstLastPara="0" vert="horz" wrap="square" lIns="36000" tIns="36000" rIns="36000" bIns="36000" numCol="1" spcCol="0" rtlCol="0" fromWordArt="0" anchor="ctr" anchorCtr="0" forceAA="0" compatLnSpc="1">
                  <a:prstTxWarp prst="textNoShape">
                    <a:avLst/>
                  </a:prstTxWarp>
                  <a:noAutofit/>
                </a:bodyPr>
                <a:lstStyle/>
                <a:p>
                  <a:pPr algn="ctr">
                    <a:spcAft>
                      <a:spcPts val="0"/>
                    </a:spcAft>
                  </a:pPr>
                  <a:r>
                    <a:rPr lang="en-US" sz="1200">
                      <a:solidFill>
                        <a:srgbClr val="000000"/>
                      </a:solidFill>
                      <a:latin typeface="Times New Roman"/>
                      <a:ea typeface="Calibri"/>
                    </a:rPr>
                    <a:t>B</a:t>
                  </a:r>
                  <a:endParaRPr lang="ru-RU" sz="1200">
                    <a:solidFill>
                      <a:srgbClr val="000000"/>
                    </a:solidFill>
                    <a:latin typeface="Times New Roman"/>
                    <a:ea typeface="Calibri"/>
                  </a:endParaRPr>
                </a:p>
              </p:txBody>
            </p:sp>
            <p:cxnSp>
              <p:nvCxnSpPr>
                <p:cNvPr id="64" name="Прямая соединительная линия 63"/>
                <p:cNvCxnSpPr>
                  <a:stCxn id="64" idx="5"/>
                </p:cNvCxnSpPr>
                <p:nvPr/>
              </p:nvCxnSpPr>
              <p:spPr>
                <a:xfrm>
                  <a:off x="2420501" y="1096890"/>
                  <a:ext cx="316083" cy="443604"/>
                </a:xfrm>
                <a:prstGeom prst="line">
                  <a:avLst/>
                </a:prstGeom>
                <a:noFill/>
                <a:ln w="19050" cap="flat" cmpd="sng" algn="ctr">
                  <a:solidFill>
                    <a:srgbClr val="4F81BD">
                      <a:shade val="95000"/>
                      <a:satMod val="105000"/>
                    </a:srgbClr>
                  </a:solidFill>
                  <a:prstDash val="solid"/>
                </a:ln>
                <a:effectLst/>
              </p:spPr>
            </p:cxnSp>
            <p:cxnSp>
              <p:nvCxnSpPr>
                <p:cNvPr id="65" name="Прямая соединительная линия 64"/>
                <p:cNvCxnSpPr>
                  <a:endCxn id="64" idx="1"/>
                </p:cNvCxnSpPr>
                <p:nvPr/>
              </p:nvCxnSpPr>
              <p:spPr>
                <a:xfrm>
                  <a:off x="1813995" y="647249"/>
                  <a:ext cx="351060" cy="194195"/>
                </a:xfrm>
                <a:prstGeom prst="line">
                  <a:avLst/>
                </a:prstGeom>
                <a:noFill/>
                <a:ln w="19050" cap="flat" cmpd="sng" algn="ctr">
                  <a:solidFill>
                    <a:srgbClr val="4F81BD">
                      <a:shade val="95000"/>
                      <a:satMod val="105000"/>
                    </a:srgbClr>
                  </a:solidFill>
                  <a:prstDash val="solid"/>
                </a:ln>
                <a:effectLst/>
              </p:spPr>
            </p:cxnSp>
            <p:cxnSp>
              <p:nvCxnSpPr>
                <p:cNvPr id="66" name="Прямая соединительная линия 65"/>
                <p:cNvCxnSpPr/>
                <p:nvPr/>
              </p:nvCxnSpPr>
              <p:spPr>
                <a:xfrm flipH="1">
                  <a:off x="1160639" y="647249"/>
                  <a:ext cx="397910" cy="194195"/>
                </a:xfrm>
                <a:prstGeom prst="line">
                  <a:avLst/>
                </a:prstGeom>
                <a:noFill/>
                <a:ln w="19050" cap="flat" cmpd="sng" algn="ctr">
                  <a:solidFill>
                    <a:srgbClr val="4F81BD">
                      <a:shade val="95000"/>
                      <a:satMod val="105000"/>
                    </a:srgbClr>
                  </a:solidFill>
                  <a:prstDash val="solid"/>
                </a:ln>
                <a:effectLst/>
              </p:spPr>
            </p:cxnSp>
            <p:cxnSp>
              <p:nvCxnSpPr>
                <p:cNvPr id="67" name="Прямая соединительная линия 66"/>
                <p:cNvCxnSpPr>
                  <a:endCxn id="64" idx="3"/>
                </p:cNvCxnSpPr>
                <p:nvPr/>
              </p:nvCxnSpPr>
              <p:spPr>
                <a:xfrm flipV="1">
                  <a:off x="1846750" y="1096890"/>
                  <a:ext cx="318305" cy="418169"/>
                </a:xfrm>
                <a:prstGeom prst="line">
                  <a:avLst/>
                </a:prstGeom>
                <a:noFill/>
                <a:ln w="19050" cap="flat" cmpd="sng" algn="ctr">
                  <a:solidFill>
                    <a:srgbClr val="4F81BD">
                      <a:shade val="95000"/>
                      <a:satMod val="105000"/>
                    </a:srgbClr>
                  </a:solidFill>
                  <a:prstDash val="solid"/>
                </a:ln>
                <a:effectLst/>
              </p:spPr>
            </p:cxnSp>
          </p:grpSp>
          <p:sp>
            <p:nvSpPr>
              <p:cNvPr id="68" name="Прямоугольник 67"/>
              <p:cNvSpPr/>
              <p:nvPr/>
            </p:nvSpPr>
            <p:spPr>
              <a:xfrm>
                <a:off x="5270463" y="4669838"/>
                <a:ext cx="2139047" cy="276999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ru-RU" sz="1200" dirty="0">
                    <a:solidFill>
                      <a:srgbClr val="000000"/>
                    </a:solidFill>
                    <a:latin typeface="Calibri"/>
                  </a:rPr>
                  <a:t>Иерархический граф (дерево)</a:t>
                </a:r>
              </a:p>
            </p:txBody>
          </p:sp>
        </p:grpSp>
        <p:sp>
          <p:nvSpPr>
            <p:cNvPr id="9" name="Выноска 2 (без границы) 8"/>
            <p:cNvSpPr/>
            <p:nvPr/>
          </p:nvSpPr>
          <p:spPr>
            <a:xfrm>
              <a:off x="6653830" y="2934383"/>
              <a:ext cx="669238" cy="267206"/>
            </a:xfrm>
            <a:prstGeom prst="callout2">
              <a:avLst>
                <a:gd name="adj1" fmla="val 53977"/>
                <a:gd name="adj2" fmla="val -264"/>
                <a:gd name="adj3" fmla="val 56493"/>
                <a:gd name="adj4" fmla="val -17473"/>
                <a:gd name="adj5" fmla="val 95307"/>
                <a:gd name="adj6" fmla="val -53195"/>
              </a:avLst>
            </a:prstGeom>
            <a:noFill/>
            <a:ln w="12700">
              <a:solidFill>
                <a:schemeClr val="bg1">
                  <a:lumMod val="50000"/>
                </a:schemeClr>
              </a:solidFill>
              <a:headEnd type="none" w="med" len="med"/>
              <a:tailEnd type="triangle" w="med" len="me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000" rIns="36000" rtlCol="0" anchor="ctr"/>
            <a:lstStyle/>
            <a:p>
              <a:pPr algn="ctr"/>
              <a:r>
                <a:rPr lang="ru-RU" sz="1400" dirty="0" smtClean="0">
                  <a:solidFill>
                    <a:srgbClr val="FFFFFF">
                      <a:lumMod val="50000"/>
                    </a:srgbClr>
                  </a:solidFill>
                </a:rPr>
                <a:t>корень</a:t>
              </a:r>
              <a:endParaRPr lang="ru-RU" sz="1400" dirty="0">
                <a:solidFill>
                  <a:srgbClr val="FFFFFF">
                    <a:lumMod val="50000"/>
                  </a:srgbClr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897935247"/>
      </p:ext>
    </p:extLst>
  </p:cSld>
  <p:clrMapOvr>
    <a:masterClrMapping/>
  </p:clrMapOvr>
  <p:transition spd="med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build="p"/>
      <p:bldP spid="2" grpId="0"/>
      <p:bldP spid="4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06"/>
          <p:cNvSpPr>
            <a:spLocks noGrp="1" noChangeArrowheads="1"/>
          </p:cNvSpPr>
          <p:nvPr>
            <p:ph type="title"/>
          </p:nvPr>
        </p:nvSpPr>
        <p:spPr>
          <a:xfrm>
            <a:off x="503548" y="123478"/>
            <a:ext cx="7543800" cy="459051"/>
          </a:xfrm>
        </p:spPr>
        <p:txBody>
          <a:bodyPr/>
          <a:lstStyle/>
          <a:p>
            <a:pPr algn="ctr"/>
            <a:r>
              <a:rPr lang="ru-RU" sz="3200" dirty="0"/>
              <a:t>Справочная информация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287524" y="627534"/>
            <a:ext cx="8568952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spcAft>
                <a:spcPts val="0"/>
              </a:spcAft>
            </a:pPr>
            <a:r>
              <a:rPr lang="ru-RU" sz="1400" b="1" i="1" dirty="0">
                <a:solidFill>
                  <a:srgbClr val="000000"/>
                </a:solidFill>
                <a:latin typeface="Calibri"/>
                <a:ea typeface="Calibri"/>
              </a:rPr>
              <a:t>Табличные информационные модели</a:t>
            </a:r>
            <a:r>
              <a:rPr lang="ru-RU" sz="1400" dirty="0">
                <a:solidFill>
                  <a:srgbClr val="000000"/>
                </a:solidFill>
                <a:latin typeface="Calibri"/>
                <a:ea typeface="Calibri"/>
              </a:rPr>
              <a:t> представляют информацию об объектах в наглядной форме в виде прямоугольной таблицы, состоящей из столбцов и строк.</a:t>
            </a:r>
          </a:p>
          <a:p>
            <a:pPr algn="just">
              <a:spcAft>
                <a:spcPts val="0"/>
              </a:spcAft>
            </a:pPr>
            <a:r>
              <a:rPr lang="ru-RU" sz="1400" dirty="0">
                <a:solidFill>
                  <a:srgbClr val="000000"/>
                </a:solidFill>
                <a:latin typeface="Calibri"/>
                <a:ea typeface="Calibri"/>
              </a:rPr>
              <a:t>Таблица типа </a:t>
            </a:r>
            <a:r>
              <a:rPr lang="ru-RU" sz="1400" b="1" i="1" dirty="0">
                <a:solidFill>
                  <a:srgbClr val="000000"/>
                </a:solidFill>
                <a:latin typeface="Calibri"/>
                <a:ea typeface="Calibri"/>
              </a:rPr>
              <a:t>«объект - объект»</a:t>
            </a:r>
            <a:r>
              <a:rPr lang="ru-RU" sz="1400" dirty="0">
                <a:solidFill>
                  <a:srgbClr val="000000"/>
                </a:solidFill>
                <a:latin typeface="Calibri"/>
                <a:ea typeface="Calibri"/>
              </a:rPr>
              <a:t> – это таблица, содержащая информацию о некотором одном свойстве пар объектов одного или разных классов</a:t>
            </a:r>
            <a:r>
              <a:rPr lang="ru-RU" sz="1400" dirty="0" smtClean="0">
                <a:solidFill>
                  <a:srgbClr val="000000"/>
                </a:solidFill>
                <a:latin typeface="Calibri"/>
                <a:ea typeface="Calibri"/>
              </a:rPr>
              <a:t>.</a:t>
            </a:r>
            <a:endParaRPr lang="ru-RU" sz="1400" dirty="0">
              <a:solidFill>
                <a:srgbClr val="000000"/>
              </a:solidFill>
              <a:latin typeface="Calibri"/>
              <a:ea typeface="Calibri"/>
            </a:endParaRPr>
          </a:p>
        </p:txBody>
      </p:sp>
      <p:sp>
        <p:nvSpPr>
          <p:cNvPr id="2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>
              <a:solidFill>
                <a:srgbClr val="000000"/>
              </a:solidFill>
            </a:endParaRPr>
          </a:p>
        </p:txBody>
      </p:sp>
      <p:graphicFrame>
        <p:nvGraphicFramePr>
          <p:cNvPr id="6" name="Таблица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35259322"/>
              </p:ext>
            </p:extLst>
          </p:nvPr>
        </p:nvGraphicFramePr>
        <p:xfrm>
          <a:off x="2879814" y="3075795"/>
          <a:ext cx="1692186" cy="1584186"/>
        </p:xfrm>
        <a:graphic>
          <a:graphicData uri="http://schemas.openxmlformats.org/drawingml/2006/table">
            <a:tbl>
              <a:tblPr firstRow="1" firstCol="1" bandRow="1"/>
              <a:tblGrid>
                <a:gridCol w="281792"/>
                <a:gridCol w="282270"/>
                <a:gridCol w="281792"/>
                <a:gridCol w="282270"/>
                <a:gridCol w="281792"/>
                <a:gridCol w="282270"/>
              </a:tblGrid>
              <a:tr h="26403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  <a:latin typeface="Times New Roman"/>
                          <a:ea typeface="Calibri"/>
                        </a:rPr>
                        <a:t> </a:t>
                      </a:r>
                    </a:p>
                  </a:txBody>
                  <a:tcPr marL="6350" marR="6350" marT="0" marB="0" anchor="ctr">
                    <a:lnL w="1905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1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</a:rPr>
                        <a:t>А</a:t>
                      </a:r>
                      <a:endParaRPr lang="ru-RU" sz="1200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6350" marR="6350" marT="0" marB="0" anchor="ctr">
                    <a:lnL w="1905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6D9F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1" dirty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</a:rPr>
                        <a:t>В</a:t>
                      </a:r>
                      <a:endParaRPr lang="ru-RU" sz="1200" dirty="0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6350" marR="6350" marT="0" marB="0" anchor="ctr">
                    <a:lnL w="1905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6D9F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1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</a:rPr>
                        <a:t>С</a:t>
                      </a:r>
                      <a:endParaRPr lang="ru-RU" sz="1200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6350" marR="6350" marT="0" marB="0" anchor="ctr">
                    <a:lnL w="1905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6D9F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200" b="1" dirty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</a:rPr>
                        <a:t>D</a:t>
                      </a:r>
                      <a:endParaRPr lang="ru-RU" sz="1200" dirty="0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6350" marR="6350" marT="0" marB="0" anchor="ctr">
                    <a:lnL w="1905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6D9F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1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</a:rPr>
                        <a:t>Е</a:t>
                      </a:r>
                      <a:endParaRPr lang="ru-RU" sz="1200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6350" marR="6350" marT="0" marB="0" anchor="ctr">
                    <a:lnL w="1905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6D9F1"/>
                    </a:solidFill>
                  </a:tcPr>
                </a:tc>
              </a:tr>
              <a:tr h="26403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1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</a:rPr>
                        <a:t>А</a:t>
                      </a:r>
                      <a:endParaRPr lang="ru-RU" sz="1200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6350" marR="6350" marT="0" marB="0" anchor="ctr">
                    <a:lnL w="1905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6D9F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  <a:latin typeface="Times New Roman"/>
                          <a:ea typeface="Calibri"/>
                        </a:rPr>
                        <a:t> </a:t>
                      </a:r>
                    </a:p>
                  </a:txBody>
                  <a:tcPr marL="6350" marR="6350" marT="0" marB="0" anchor="ctr">
                    <a:lnL w="1905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  <a:latin typeface="Times New Roman"/>
                          <a:ea typeface="Times New Roman"/>
                        </a:rPr>
                        <a:t>50</a:t>
                      </a:r>
                      <a:endParaRPr lang="ru-RU" sz="1200" dirty="0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6350" marR="6350" marT="0" marB="0" anchor="ctr">
                    <a:lnL w="1905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  <a:endParaRPr lang="ru-RU" sz="1200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6350" marR="6350" marT="0" marB="0" anchor="ctr">
                    <a:lnL w="1905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  <a:endParaRPr lang="ru-RU" sz="1200" dirty="0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6350" marR="6350" marT="0" marB="0" anchor="ctr">
                    <a:lnL w="1905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  <a:latin typeface="Times New Roman"/>
                          <a:ea typeface="Calibri"/>
                        </a:rPr>
                        <a:t>90</a:t>
                      </a:r>
                    </a:p>
                  </a:txBody>
                  <a:tcPr marL="6350" marR="6350" marT="0" marB="0" anchor="ctr">
                    <a:lnL w="1905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26403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1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</a:rPr>
                        <a:t>В</a:t>
                      </a:r>
                      <a:endParaRPr lang="ru-RU" sz="1200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6350" marR="6350" marT="0" marB="0" anchor="ctr">
                    <a:lnL w="1905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6D9F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  <a:latin typeface="Times New Roman"/>
                          <a:ea typeface="Times New Roman"/>
                        </a:rPr>
                        <a:t>50</a:t>
                      </a:r>
                      <a:endParaRPr lang="ru-RU" sz="1200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6350" marR="6350" marT="0" marB="0" anchor="ctr">
                    <a:lnL w="1905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  <a:latin typeface="Times New Roman"/>
                          <a:ea typeface="Calibri"/>
                        </a:rPr>
                        <a:t> </a:t>
                      </a:r>
                    </a:p>
                  </a:txBody>
                  <a:tcPr marL="6350" marR="6350" marT="0" marB="0" anchor="ctr">
                    <a:lnL w="1905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  <a:latin typeface="Times New Roman"/>
                          <a:ea typeface="Times New Roman"/>
                        </a:rPr>
                        <a:t>90</a:t>
                      </a:r>
                      <a:endParaRPr lang="ru-RU" sz="1200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6350" marR="6350" marT="0" marB="0" anchor="ctr">
                    <a:lnL w="1905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  <a:latin typeface="Times New Roman"/>
                          <a:ea typeface="Calibri"/>
                        </a:rPr>
                        <a:t> </a:t>
                      </a:r>
                    </a:p>
                  </a:txBody>
                  <a:tcPr marL="6350" marR="6350" marT="0" marB="0" anchor="ctr">
                    <a:lnL w="1905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  <a:latin typeface="Times New Roman"/>
                          <a:ea typeface="Calibri"/>
                        </a:rPr>
                        <a:t> </a:t>
                      </a:r>
                    </a:p>
                  </a:txBody>
                  <a:tcPr marL="6350" marR="6350" marT="0" marB="0" anchor="ctr">
                    <a:lnL w="1905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26403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1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</a:rPr>
                        <a:t>С</a:t>
                      </a:r>
                      <a:endParaRPr lang="ru-RU" sz="1200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6350" marR="6350" marT="0" marB="0" anchor="ctr">
                    <a:lnL w="1905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6D9F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  <a:endParaRPr lang="ru-RU" sz="1200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6350" marR="6350" marT="0" marB="0" anchor="ctr">
                    <a:lnL w="1905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  <a:latin typeface="Times New Roman"/>
                          <a:ea typeface="Times New Roman"/>
                        </a:rPr>
                        <a:t>90</a:t>
                      </a:r>
                      <a:endParaRPr lang="ru-RU" sz="1200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6350" marR="6350" marT="0" marB="0" anchor="ctr">
                    <a:lnL w="1905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  <a:latin typeface="Times New Roman"/>
                          <a:ea typeface="Calibri"/>
                        </a:rPr>
                        <a:t> </a:t>
                      </a:r>
                    </a:p>
                  </a:txBody>
                  <a:tcPr marL="6350" marR="6350" marT="0" marB="0" anchor="ctr">
                    <a:lnL w="1905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  <a:latin typeface="Times New Roman"/>
                          <a:ea typeface="Times New Roman"/>
                        </a:rPr>
                        <a:t>80</a:t>
                      </a:r>
                      <a:endParaRPr lang="ru-RU" sz="1200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6350" marR="6350" marT="0" marB="0" anchor="ctr">
                    <a:lnL w="1905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  <a:latin typeface="Times New Roman"/>
                          <a:ea typeface="Times New Roman"/>
                        </a:rPr>
                        <a:t>60</a:t>
                      </a:r>
                      <a:endParaRPr lang="ru-RU" sz="1200" dirty="0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6350" marR="6350" marT="0" marB="0" anchor="ctr">
                    <a:lnL w="1905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26403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200" b="1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</a:rPr>
                        <a:t>D</a:t>
                      </a:r>
                      <a:endParaRPr lang="ru-RU" sz="1200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6350" marR="6350" marT="0" marB="0" anchor="ctr">
                    <a:lnL w="1905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6D9F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  <a:endParaRPr lang="ru-RU" sz="1200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6350" marR="6350" marT="0" marB="0" anchor="ctr">
                    <a:lnL w="1905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  <a:latin typeface="Times New Roman"/>
                          <a:ea typeface="Calibri"/>
                        </a:rPr>
                        <a:t> </a:t>
                      </a:r>
                    </a:p>
                  </a:txBody>
                  <a:tcPr marL="6350" marR="6350" marT="0" marB="0" anchor="ctr">
                    <a:lnL w="1905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  <a:latin typeface="Times New Roman"/>
                          <a:ea typeface="Times New Roman"/>
                        </a:rPr>
                        <a:t>80</a:t>
                      </a:r>
                      <a:endParaRPr lang="ru-RU" sz="1200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6350" marR="6350" marT="0" marB="0" anchor="ctr">
                    <a:lnL w="1905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  <a:latin typeface="Times New Roman"/>
                          <a:ea typeface="Calibri"/>
                        </a:rPr>
                        <a:t> </a:t>
                      </a:r>
                    </a:p>
                  </a:txBody>
                  <a:tcPr marL="6350" marR="6350" marT="0" marB="0" anchor="ctr">
                    <a:lnL w="1905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  <a:latin typeface="Times New Roman"/>
                          <a:ea typeface="Calibri"/>
                        </a:rPr>
                        <a:t>70</a:t>
                      </a:r>
                    </a:p>
                  </a:txBody>
                  <a:tcPr marL="6350" marR="6350" marT="0" marB="0" anchor="ctr">
                    <a:lnL w="1905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26403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1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</a:rPr>
                        <a:t>Е</a:t>
                      </a:r>
                      <a:endParaRPr lang="ru-RU" sz="1200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6350" marR="6350" marT="0" marB="0" anchor="ctr">
                    <a:lnL w="1905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6D9F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  <a:latin typeface="Times New Roman"/>
                          <a:ea typeface="Calibri"/>
                        </a:rPr>
                        <a:t>90</a:t>
                      </a:r>
                    </a:p>
                  </a:txBody>
                  <a:tcPr marL="6350" marR="6350" marT="0" marB="0" anchor="ctr">
                    <a:lnL w="1905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  <a:latin typeface="Times New Roman"/>
                          <a:ea typeface="Calibri"/>
                        </a:rPr>
                        <a:t> </a:t>
                      </a:r>
                    </a:p>
                  </a:txBody>
                  <a:tcPr marL="6350" marR="6350" marT="0" marB="0" anchor="ctr">
                    <a:lnL w="1905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  <a:latin typeface="Times New Roman"/>
                          <a:ea typeface="Times New Roman"/>
                        </a:rPr>
                        <a:t>60</a:t>
                      </a:r>
                      <a:endParaRPr lang="ru-RU" sz="1200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6350" marR="6350" marT="0" marB="0" anchor="ctr">
                    <a:lnL w="1905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  <a:latin typeface="Times New Roman"/>
                          <a:ea typeface="Calibri"/>
                        </a:rPr>
                        <a:t>70</a:t>
                      </a:r>
                    </a:p>
                  </a:txBody>
                  <a:tcPr marL="6350" marR="6350" marT="0" marB="0" anchor="ctr">
                    <a:lnL w="1905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  <a:latin typeface="Times New Roman"/>
                          <a:ea typeface="Calibri"/>
                        </a:rPr>
                        <a:t> </a:t>
                      </a:r>
                    </a:p>
                  </a:txBody>
                  <a:tcPr marL="6350" marR="6350" marT="0" marB="0" anchor="ctr">
                    <a:lnL w="1905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</a:tr>
            </a:tbl>
          </a:graphicData>
        </a:graphic>
      </p:graphicFrame>
      <p:sp>
        <p:nvSpPr>
          <p:cNvPr id="7" name="Прямоугольник 6"/>
          <p:cNvSpPr/>
          <p:nvPr/>
        </p:nvSpPr>
        <p:spPr>
          <a:xfrm>
            <a:off x="5211469" y="2660598"/>
            <a:ext cx="3747504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1400" dirty="0">
                <a:solidFill>
                  <a:srgbClr val="000000"/>
                </a:solidFill>
                <a:latin typeface="Calibri"/>
                <a:ea typeface="Calibri"/>
              </a:rPr>
              <a:t>Одной и той же таблице могут соответствовать графы, внешне не похожие друг на друга:</a:t>
            </a:r>
            <a:endParaRPr lang="ru-RU" sz="1400" dirty="0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287524" y="1593538"/>
            <a:ext cx="4392488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spcAft>
                <a:spcPts val="0"/>
              </a:spcAft>
            </a:pPr>
            <a:r>
              <a:rPr lang="ru-RU" sz="1400" dirty="0">
                <a:solidFill>
                  <a:srgbClr val="000000"/>
                </a:solidFill>
                <a:latin typeface="Calibri"/>
                <a:ea typeface="Calibri"/>
              </a:rPr>
              <a:t>Например, приведенный </a:t>
            </a:r>
            <a:r>
              <a:rPr lang="ru-RU" sz="1400" dirty="0" smtClean="0">
                <a:solidFill>
                  <a:srgbClr val="000000"/>
                </a:solidFill>
                <a:latin typeface="Calibri"/>
                <a:ea typeface="Calibri"/>
              </a:rPr>
              <a:t>ранее </a:t>
            </a:r>
            <a:r>
              <a:rPr lang="ru-RU" sz="1400" dirty="0">
                <a:solidFill>
                  <a:srgbClr val="000000"/>
                </a:solidFill>
                <a:latin typeface="Calibri"/>
                <a:ea typeface="Calibri"/>
              </a:rPr>
              <a:t>взвешенный граф может быть схемой дорог, соединяющих населённые пункты </a:t>
            </a:r>
            <a:r>
              <a:rPr lang="en-US" sz="1400" dirty="0">
                <a:solidFill>
                  <a:srgbClr val="000000"/>
                </a:solidFill>
                <a:latin typeface="Calibri"/>
                <a:ea typeface="Calibri"/>
              </a:rPr>
              <a:t>A</a:t>
            </a:r>
            <a:r>
              <a:rPr lang="ru-RU" sz="1400" dirty="0">
                <a:solidFill>
                  <a:srgbClr val="000000"/>
                </a:solidFill>
                <a:latin typeface="Calibri"/>
                <a:ea typeface="Calibri"/>
              </a:rPr>
              <a:t>, </a:t>
            </a:r>
            <a:r>
              <a:rPr lang="en-US" sz="1400" dirty="0">
                <a:solidFill>
                  <a:srgbClr val="000000"/>
                </a:solidFill>
                <a:latin typeface="Calibri"/>
                <a:ea typeface="Calibri"/>
              </a:rPr>
              <a:t>B</a:t>
            </a:r>
            <a:r>
              <a:rPr lang="ru-RU" sz="1400" dirty="0">
                <a:solidFill>
                  <a:srgbClr val="000000"/>
                </a:solidFill>
                <a:latin typeface="Calibri"/>
                <a:ea typeface="Calibri"/>
              </a:rPr>
              <a:t>, </a:t>
            </a:r>
            <a:r>
              <a:rPr lang="en-US" sz="1400" dirty="0">
                <a:solidFill>
                  <a:srgbClr val="000000"/>
                </a:solidFill>
                <a:latin typeface="Calibri"/>
                <a:ea typeface="Calibri"/>
              </a:rPr>
              <a:t>C</a:t>
            </a:r>
            <a:r>
              <a:rPr lang="ru-RU" sz="1400" dirty="0">
                <a:solidFill>
                  <a:srgbClr val="000000"/>
                </a:solidFill>
                <a:latin typeface="Calibri"/>
                <a:ea typeface="Calibri"/>
              </a:rPr>
              <a:t>, </a:t>
            </a:r>
            <a:r>
              <a:rPr lang="en-US" sz="1400" dirty="0">
                <a:solidFill>
                  <a:srgbClr val="000000"/>
                </a:solidFill>
                <a:latin typeface="Calibri"/>
                <a:ea typeface="Calibri"/>
              </a:rPr>
              <a:t>D</a:t>
            </a:r>
            <a:r>
              <a:rPr lang="ru-RU" sz="1400" dirty="0">
                <a:solidFill>
                  <a:srgbClr val="000000"/>
                </a:solidFill>
                <a:latin typeface="Calibri"/>
                <a:ea typeface="Calibri"/>
              </a:rPr>
              <a:t>, </a:t>
            </a:r>
            <a:r>
              <a:rPr lang="en-US" sz="1400" dirty="0">
                <a:solidFill>
                  <a:srgbClr val="000000"/>
                </a:solidFill>
                <a:latin typeface="Calibri"/>
                <a:ea typeface="Calibri"/>
              </a:rPr>
              <a:t>E</a:t>
            </a:r>
            <a:r>
              <a:rPr lang="ru-RU" sz="1400" dirty="0">
                <a:solidFill>
                  <a:srgbClr val="000000"/>
                </a:solidFill>
                <a:latin typeface="Calibri"/>
                <a:ea typeface="Calibri"/>
              </a:rPr>
              <a:t>. </a:t>
            </a:r>
          </a:p>
        </p:txBody>
      </p:sp>
      <p:grpSp>
        <p:nvGrpSpPr>
          <p:cNvPr id="45" name="Группа 44"/>
          <p:cNvGrpSpPr/>
          <p:nvPr/>
        </p:nvGrpSpPr>
        <p:grpSpPr>
          <a:xfrm>
            <a:off x="287524" y="3028032"/>
            <a:ext cx="2073909" cy="1631950"/>
            <a:chOff x="521394" y="338447"/>
            <a:chExt cx="2074139" cy="1632459"/>
          </a:xfrm>
        </p:grpSpPr>
        <p:sp>
          <p:nvSpPr>
            <p:cNvPr id="46" name="Овал 45"/>
            <p:cNvSpPr/>
            <p:nvPr/>
          </p:nvSpPr>
          <p:spPr>
            <a:xfrm>
              <a:off x="1062355" y="338447"/>
              <a:ext cx="361256" cy="361256"/>
            </a:xfrm>
            <a:prstGeom prst="ellipse">
              <a:avLst/>
            </a:prstGeom>
            <a:solidFill>
              <a:sysClr val="window" lastClr="FFFFFF"/>
            </a:solidFill>
            <a:ln w="19050" cap="flat" cmpd="sng" algn="ctr">
              <a:solidFill>
                <a:srgbClr val="00B0F0"/>
              </a:solidFill>
              <a:prstDash val="solid"/>
            </a:ln>
            <a:effectLst/>
          </p:spPr>
          <p:txBody>
            <a:bodyPr rot="0" spcFirstLastPara="0" vert="horz" wrap="square" lIns="36000" tIns="36000" rIns="36000" bIns="3600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>
                <a:spcAft>
                  <a:spcPts val="0"/>
                </a:spcAft>
              </a:pPr>
              <a:r>
                <a:rPr lang="en-US" sz="1200">
                  <a:solidFill>
                    <a:srgbClr val="000000"/>
                  </a:solidFill>
                  <a:latin typeface="Times New Roman"/>
                  <a:ea typeface="Calibri"/>
                </a:rPr>
                <a:t>C</a:t>
              </a:r>
              <a:endParaRPr lang="ru-RU" sz="1200">
                <a:solidFill>
                  <a:srgbClr val="000000"/>
                </a:solidFill>
                <a:latin typeface="Times New Roman"/>
                <a:ea typeface="Calibri"/>
              </a:endParaRPr>
            </a:p>
          </p:txBody>
        </p:sp>
        <p:sp>
          <p:nvSpPr>
            <p:cNvPr id="47" name="Овал 46"/>
            <p:cNvSpPr/>
            <p:nvPr/>
          </p:nvSpPr>
          <p:spPr>
            <a:xfrm>
              <a:off x="2234277" y="519075"/>
              <a:ext cx="361256" cy="361256"/>
            </a:xfrm>
            <a:prstGeom prst="ellipse">
              <a:avLst/>
            </a:prstGeom>
            <a:solidFill>
              <a:sysClr val="window" lastClr="FFFFFF"/>
            </a:solidFill>
            <a:ln w="19050" cap="flat" cmpd="sng" algn="ctr">
              <a:solidFill>
                <a:srgbClr val="00B0F0"/>
              </a:solidFill>
              <a:prstDash val="solid"/>
            </a:ln>
            <a:effectLst/>
          </p:spPr>
          <p:txBody>
            <a:bodyPr rot="0" spcFirstLastPara="0" vert="horz" wrap="square" lIns="36000" tIns="36000" rIns="36000" bIns="3600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>
                <a:spcAft>
                  <a:spcPts val="0"/>
                </a:spcAft>
              </a:pPr>
              <a:r>
                <a:rPr lang="en-US" sz="1200">
                  <a:solidFill>
                    <a:srgbClr val="000000"/>
                  </a:solidFill>
                  <a:latin typeface="Times New Roman"/>
                  <a:ea typeface="Calibri"/>
                </a:rPr>
                <a:t>D</a:t>
              </a:r>
              <a:endParaRPr lang="ru-RU" sz="1200">
                <a:solidFill>
                  <a:srgbClr val="000000"/>
                </a:solidFill>
                <a:latin typeface="Times New Roman"/>
                <a:ea typeface="Calibri"/>
              </a:endParaRPr>
            </a:p>
          </p:txBody>
        </p:sp>
        <p:sp>
          <p:nvSpPr>
            <p:cNvPr id="48" name="Овал 47"/>
            <p:cNvSpPr/>
            <p:nvPr/>
          </p:nvSpPr>
          <p:spPr>
            <a:xfrm>
              <a:off x="2124016" y="1438894"/>
              <a:ext cx="361256" cy="361256"/>
            </a:xfrm>
            <a:prstGeom prst="ellipse">
              <a:avLst/>
            </a:prstGeom>
            <a:solidFill>
              <a:sysClr val="window" lastClr="FFFFFF"/>
            </a:solidFill>
            <a:ln w="19050" cap="flat" cmpd="sng" algn="ctr">
              <a:solidFill>
                <a:srgbClr val="00B0F0"/>
              </a:solidFill>
              <a:prstDash val="solid"/>
            </a:ln>
            <a:effectLst/>
          </p:spPr>
          <p:txBody>
            <a:bodyPr rot="0" spcFirstLastPara="0" vert="horz" wrap="square" lIns="36000" tIns="36000" rIns="36000" bIns="3600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>
                <a:spcAft>
                  <a:spcPts val="0"/>
                </a:spcAft>
              </a:pPr>
              <a:r>
                <a:rPr lang="en-US" sz="1200">
                  <a:solidFill>
                    <a:srgbClr val="000000"/>
                  </a:solidFill>
                  <a:latin typeface="Times New Roman"/>
                  <a:ea typeface="Calibri"/>
                </a:rPr>
                <a:t>E</a:t>
              </a:r>
              <a:endParaRPr lang="ru-RU" sz="1200">
                <a:solidFill>
                  <a:srgbClr val="000000"/>
                </a:solidFill>
                <a:latin typeface="Times New Roman"/>
                <a:ea typeface="Calibri"/>
              </a:endParaRPr>
            </a:p>
          </p:txBody>
        </p:sp>
        <p:sp>
          <p:nvSpPr>
            <p:cNvPr id="49" name="Овал 48"/>
            <p:cNvSpPr/>
            <p:nvPr/>
          </p:nvSpPr>
          <p:spPr>
            <a:xfrm>
              <a:off x="1082616" y="1609650"/>
              <a:ext cx="361256" cy="361256"/>
            </a:xfrm>
            <a:prstGeom prst="ellipse">
              <a:avLst/>
            </a:prstGeom>
            <a:solidFill>
              <a:sysClr val="window" lastClr="FFFFFF"/>
            </a:solidFill>
            <a:ln w="19050" cap="flat" cmpd="sng" algn="ctr">
              <a:solidFill>
                <a:srgbClr val="00B0F0"/>
              </a:solidFill>
              <a:prstDash val="solid"/>
            </a:ln>
            <a:effectLst/>
          </p:spPr>
          <p:txBody>
            <a:bodyPr rot="0" spcFirstLastPara="0" vert="horz" wrap="square" lIns="36000" tIns="36000" rIns="36000" bIns="3600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>
                <a:spcAft>
                  <a:spcPts val="0"/>
                </a:spcAft>
              </a:pPr>
              <a:r>
                <a:rPr lang="en-US" sz="1200">
                  <a:solidFill>
                    <a:srgbClr val="000000"/>
                  </a:solidFill>
                  <a:latin typeface="Times New Roman"/>
                  <a:ea typeface="Calibri"/>
                </a:rPr>
                <a:t>A</a:t>
              </a:r>
              <a:endParaRPr lang="ru-RU" sz="1200">
                <a:solidFill>
                  <a:srgbClr val="000000"/>
                </a:solidFill>
                <a:latin typeface="Times New Roman"/>
                <a:ea typeface="Calibri"/>
              </a:endParaRPr>
            </a:p>
          </p:txBody>
        </p:sp>
        <p:sp>
          <p:nvSpPr>
            <p:cNvPr id="50" name="Овал 49"/>
            <p:cNvSpPr/>
            <p:nvPr/>
          </p:nvSpPr>
          <p:spPr>
            <a:xfrm>
              <a:off x="521394" y="964234"/>
              <a:ext cx="361256" cy="361256"/>
            </a:xfrm>
            <a:prstGeom prst="ellipse">
              <a:avLst/>
            </a:prstGeom>
            <a:solidFill>
              <a:sysClr val="window" lastClr="FFFFFF"/>
            </a:solidFill>
            <a:ln w="19050" cap="flat" cmpd="sng" algn="ctr">
              <a:solidFill>
                <a:srgbClr val="00B0F0"/>
              </a:solidFill>
              <a:prstDash val="solid"/>
            </a:ln>
            <a:effectLst/>
          </p:spPr>
          <p:txBody>
            <a:bodyPr rot="0" spcFirstLastPara="0" vert="horz" wrap="square" lIns="36000" tIns="36000" rIns="36000" bIns="3600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>
                <a:spcAft>
                  <a:spcPts val="0"/>
                </a:spcAft>
              </a:pPr>
              <a:r>
                <a:rPr lang="en-US" sz="1200">
                  <a:solidFill>
                    <a:srgbClr val="000000"/>
                  </a:solidFill>
                  <a:latin typeface="Times New Roman"/>
                  <a:ea typeface="Calibri"/>
                </a:rPr>
                <a:t>B</a:t>
              </a:r>
              <a:endParaRPr lang="ru-RU" sz="1200">
                <a:solidFill>
                  <a:srgbClr val="000000"/>
                </a:solidFill>
                <a:latin typeface="Times New Roman"/>
                <a:ea typeface="Calibri"/>
              </a:endParaRPr>
            </a:p>
          </p:txBody>
        </p:sp>
        <p:cxnSp>
          <p:nvCxnSpPr>
            <p:cNvPr id="51" name="Прямая соединительная линия 50"/>
            <p:cNvCxnSpPr>
              <a:stCxn id="47" idx="6"/>
              <a:endCxn id="52" idx="2"/>
            </p:cNvCxnSpPr>
            <p:nvPr/>
          </p:nvCxnSpPr>
          <p:spPr>
            <a:xfrm>
              <a:off x="1423611" y="519075"/>
              <a:ext cx="810666" cy="180628"/>
            </a:xfrm>
            <a:prstGeom prst="line">
              <a:avLst/>
            </a:prstGeom>
            <a:noFill/>
            <a:ln w="19050" cap="flat" cmpd="sng" algn="ctr">
              <a:solidFill>
                <a:srgbClr val="4F81BD">
                  <a:shade val="95000"/>
                  <a:satMod val="105000"/>
                </a:srgbClr>
              </a:solidFill>
              <a:prstDash val="solid"/>
            </a:ln>
            <a:effectLst/>
          </p:spPr>
        </p:cxnSp>
        <p:cxnSp>
          <p:nvCxnSpPr>
            <p:cNvPr id="52" name="Прямая соединительная линия 51"/>
            <p:cNvCxnSpPr>
              <a:stCxn id="47" idx="5"/>
              <a:endCxn id="53" idx="1"/>
            </p:cNvCxnSpPr>
            <p:nvPr/>
          </p:nvCxnSpPr>
          <p:spPr>
            <a:xfrm>
              <a:off x="1370706" y="646798"/>
              <a:ext cx="806215" cy="845001"/>
            </a:xfrm>
            <a:prstGeom prst="line">
              <a:avLst/>
            </a:prstGeom>
            <a:noFill/>
            <a:ln w="19050" cap="flat" cmpd="sng" algn="ctr">
              <a:solidFill>
                <a:srgbClr val="4F81BD">
                  <a:shade val="95000"/>
                  <a:satMod val="105000"/>
                </a:srgbClr>
              </a:solidFill>
              <a:prstDash val="solid"/>
            </a:ln>
            <a:effectLst/>
          </p:spPr>
        </p:cxnSp>
        <p:cxnSp>
          <p:nvCxnSpPr>
            <p:cNvPr id="53" name="Прямая соединительная линия 52"/>
            <p:cNvCxnSpPr>
              <a:stCxn id="55" idx="5"/>
              <a:endCxn id="54" idx="1"/>
            </p:cNvCxnSpPr>
            <p:nvPr/>
          </p:nvCxnSpPr>
          <p:spPr>
            <a:xfrm>
              <a:off x="829745" y="1272585"/>
              <a:ext cx="305776" cy="389970"/>
            </a:xfrm>
            <a:prstGeom prst="line">
              <a:avLst/>
            </a:prstGeom>
            <a:noFill/>
            <a:ln w="19050" cap="flat" cmpd="sng" algn="ctr">
              <a:solidFill>
                <a:srgbClr val="4F81BD">
                  <a:shade val="95000"/>
                  <a:satMod val="105000"/>
                </a:srgbClr>
              </a:solidFill>
              <a:prstDash val="solid"/>
            </a:ln>
            <a:effectLst/>
          </p:spPr>
        </p:cxnSp>
        <p:cxnSp>
          <p:nvCxnSpPr>
            <p:cNvPr id="54" name="Прямая соединительная линия 53"/>
            <p:cNvCxnSpPr>
              <a:stCxn id="52" idx="4"/>
              <a:endCxn id="53" idx="0"/>
            </p:cNvCxnSpPr>
            <p:nvPr/>
          </p:nvCxnSpPr>
          <p:spPr>
            <a:xfrm flipH="1">
              <a:off x="2304644" y="880331"/>
              <a:ext cx="110261" cy="558563"/>
            </a:xfrm>
            <a:prstGeom prst="line">
              <a:avLst/>
            </a:prstGeom>
            <a:noFill/>
            <a:ln w="19050" cap="flat" cmpd="sng" algn="ctr">
              <a:solidFill>
                <a:srgbClr val="4F81BD">
                  <a:shade val="95000"/>
                  <a:satMod val="105000"/>
                </a:srgbClr>
              </a:solidFill>
              <a:prstDash val="solid"/>
            </a:ln>
            <a:effectLst/>
          </p:spPr>
        </p:cxnSp>
        <p:cxnSp>
          <p:nvCxnSpPr>
            <p:cNvPr id="55" name="Прямая соединительная линия 54"/>
            <p:cNvCxnSpPr>
              <a:stCxn id="54" idx="6"/>
              <a:endCxn id="53" idx="2"/>
            </p:cNvCxnSpPr>
            <p:nvPr/>
          </p:nvCxnSpPr>
          <p:spPr>
            <a:xfrm flipV="1">
              <a:off x="1443872" y="1619522"/>
              <a:ext cx="680144" cy="170756"/>
            </a:xfrm>
            <a:prstGeom prst="line">
              <a:avLst/>
            </a:prstGeom>
            <a:noFill/>
            <a:ln w="19050" cap="flat" cmpd="sng" algn="ctr">
              <a:solidFill>
                <a:srgbClr val="4F81BD">
                  <a:shade val="95000"/>
                  <a:satMod val="105000"/>
                </a:srgbClr>
              </a:solidFill>
              <a:prstDash val="solid"/>
            </a:ln>
            <a:effectLst/>
          </p:spPr>
        </p:cxnSp>
        <p:sp>
          <p:nvSpPr>
            <p:cNvPr id="56" name="Поле 12"/>
            <p:cNvSpPr txBox="1"/>
            <p:nvPr/>
          </p:nvSpPr>
          <p:spPr>
            <a:xfrm>
              <a:off x="1682750" y="373025"/>
              <a:ext cx="266700" cy="222250"/>
            </a:xfrm>
            <a:prstGeom prst="rect">
              <a:avLst/>
            </a:prstGeom>
            <a:noFill/>
            <a:ln w="6350">
              <a:noFill/>
            </a:ln>
            <a:effectLst/>
          </p:spPr>
          <p:txBody>
            <a:bodyPr rot="0" spcFirstLastPara="0" vert="horz" wrap="square" lIns="36000" tIns="36000" rIns="36000" bIns="3600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>
                <a:spcAft>
                  <a:spcPts val="0"/>
                </a:spcAft>
              </a:pPr>
              <a:r>
                <a:rPr lang="en-US" sz="1200">
                  <a:solidFill>
                    <a:srgbClr val="000000"/>
                  </a:solidFill>
                  <a:latin typeface="Times New Roman"/>
                  <a:ea typeface="Calibri"/>
                </a:rPr>
                <a:t>80</a:t>
              </a:r>
              <a:endParaRPr lang="ru-RU" sz="1200">
                <a:solidFill>
                  <a:srgbClr val="000000"/>
                </a:solidFill>
                <a:latin typeface="Times New Roman"/>
                <a:ea typeface="Calibri"/>
              </a:endParaRPr>
            </a:p>
          </p:txBody>
        </p:sp>
        <p:sp>
          <p:nvSpPr>
            <p:cNvPr id="57" name="Поле 13"/>
            <p:cNvSpPr txBox="1"/>
            <p:nvPr/>
          </p:nvSpPr>
          <p:spPr>
            <a:xfrm>
              <a:off x="2323694" y="1098480"/>
              <a:ext cx="266700" cy="222250"/>
            </a:xfrm>
            <a:prstGeom prst="rect">
              <a:avLst/>
            </a:prstGeom>
            <a:noFill/>
            <a:ln w="6350">
              <a:noFill/>
            </a:ln>
            <a:effectLst/>
          </p:spPr>
          <p:txBody>
            <a:bodyPr rot="0" spcFirstLastPara="0" vert="horz" wrap="square" lIns="36000" tIns="36000" rIns="36000" bIns="3600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>
                <a:spcAft>
                  <a:spcPts val="0"/>
                </a:spcAft>
              </a:pPr>
              <a:r>
                <a:rPr lang="en-US" sz="1200">
                  <a:solidFill>
                    <a:srgbClr val="000000"/>
                  </a:solidFill>
                  <a:latin typeface="Times New Roman"/>
                  <a:ea typeface="Calibri"/>
                </a:rPr>
                <a:t>70</a:t>
              </a:r>
              <a:endParaRPr lang="ru-RU" sz="1200">
                <a:solidFill>
                  <a:srgbClr val="000000"/>
                </a:solidFill>
                <a:latin typeface="Times New Roman"/>
                <a:ea typeface="Calibri"/>
              </a:endParaRPr>
            </a:p>
          </p:txBody>
        </p:sp>
        <p:sp>
          <p:nvSpPr>
            <p:cNvPr id="58" name="Поле 14"/>
            <p:cNvSpPr txBox="1"/>
            <p:nvPr/>
          </p:nvSpPr>
          <p:spPr>
            <a:xfrm>
              <a:off x="730250" y="647486"/>
              <a:ext cx="266700" cy="222250"/>
            </a:xfrm>
            <a:prstGeom prst="rect">
              <a:avLst/>
            </a:prstGeom>
            <a:noFill/>
            <a:ln w="6350">
              <a:noFill/>
            </a:ln>
            <a:effectLst/>
          </p:spPr>
          <p:txBody>
            <a:bodyPr rot="0" spcFirstLastPara="0" vert="horz" wrap="square" lIns="36000" tIns="36000" rIns="36000" bIns="3600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>
                <a:spcAft>
                  <a:spcPts val="0"/>
                </a:spcAft>
              </a:pPr>
              <a:r>
                <a:rPr lang="en-US" sz="1200">
                  <a:solidFill>
                    <a:srgbClr val="000000"/>
                  </a:solidFill>
                  <a:latin typeface="Times New Roman"/>
                  <a:ea typeface="Calibri"/>
                </a:rPr>
                <a:t>90</a:t>
              </a:r>
              <a:endParaRPr lang="ru-RU" sz="1200">
                <a:solidFill>
                  <a:srgbClr val="000000"/>
                </a:solidFill>
                <a:latin typeface="Times New Roman"/>
                <a:ea typeface="Calibri"/>
              </a:endParaRPr>
            </a:p>
          </p:txBody>
        </p:sp>
        <p:sp>
          <p:nvSpPr>
            <p:cNvPr id="59" name="Поле 15"/>
            <p:cNvSpPr txBox="1"/>
            <p:nvPr/>
          </p:nvSpPr>
          <p:spPr>
            <a:xfrm>
              <a:off x="1682750" y="1679500"/>
              <a:ext cx="266700" cy="222250"/>
            </a:xfrm>
            <a:prstGeom prst="rect">
              <a:avLst/>
            </a:prstGeom>
            <a:noFill/>
            <a:ln w="6350">
              <a:noFill/>
            </a:ln>
            <a:effectLst/>
          </p:spPr>
          <p:txBody>
            <a:bodyPr rot="0" spcFirstLastPara="0" vert="horz" wrap="square" lIns="36000" tIns="36000" rIns="36000" bIns="3600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>
                <a:spcAft>
                  <a:spcPts val="0"/>
                </a:spcAft>
              </a:pPr>
              <a:r>
                <a:rPr lang="en-US" sz="1200">
                  <a:solidFill>
                    <a:srgbClr val="000000"/>
                  </a:solidFill>
                  <a:latin typeface="Times New Roman"/>
                  <a:ea typeface="Calibri"/>
                </a:rPr>
                <a:t>90</a:t>
              </a:r>
              <a:endParaRPr lang="ru-RU" sz="1200">
                <a:solidFill>
                  <a:srgbClr val="000000"/>
                </a:solidFill>
                <a:latin typeface="Times New Roman"/>
                <a:ea typeface="Calibri"/>
              </a:endParaRPr>
            </a:p>
          </p:txBody>
        </p:sp>
        <p:sp>
          <p:nvSpPr>
            <p:cNvPr id="60" name="Поле 16"/>
            <p:cNvSpPr txBox="1"/>
            <p:nvPr/>
          </p:nvSpPr>
          <p:spPr>
            <a:xfrm>
              <a:off x="742950" y="1435545"/>
              <a:ext cx="266700" cy="222250"/>
            </a:xfrm>
            <a:prstGeom prst="rect">
              <a:avLst/>
            </a:prstGeom>
            <a:noFill/>
            <a:ln w="6350">
              <a:noFill/>
            </a:ln>
            <a:effectLst/>
          </p:spPr>
          <p:txBody>
            <a:bodyPr rot="0" spcFirstLastPara="0" vert="horz" wrap="square" lIns="36000" tIns="36000" rIns="36000" bIns="3600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>
                <a:spcAft>
                  <a:spcPts val="0"/>
                </a:spcAft>
              </a:pPr>
              <a:r>
                <a:rPr lang="en-US" sz="1200">
                  <a:solidFill>
                    <a:srgbClr val="000000"/>
                  </a:solidFill>
                  <a:latin typeface="Times New Roman"/>
                  <a:ea typeface="Calibri"/>
                </a:rPr>
                <a:t>50</a:t>
              </a:r>
              <a:endParaRPr lang="ru-RU" sz="1200">
                <a:solidFill>
                  <a:srgbClr val="000000"/>
                </a:solidFill>
                <a:latin typeface="Times New Roman"/>
                <a:ea typeface="Calibri"/>
              </a:endParaRPr>
            </a:p>
          </p:txBody>
        </p:sp>
        <p:sp>
          <p:nvSpPr>
            <p:cNvPr id="61" name="Поле 17"/>
            <p:cNvSpPr txBox="1"/>
            <p:nvPr/>
          </p:nvSpPr>
          <p:spPr>
            <a:xfrm>
              <a:off x="1536294" y="1050335"/>
              <a:ext cx="266700" cy="222250"/>
            </a:xfrm>
            <a:prstGeom prst="rect">
              <a:avLst/>
            </a:prstGeom>
            <a:noFill/>
            <a:ln w="6350">
              <a:noFill/>
            </a:ln>
            <a:effectLst/>
          </p:spPr>
          <p:txBody>
            <a:bodyPr rot="0" spcFirstLastPara="0" vert="horz" wrap="square" lIns="36000" tIns="36000" rIns="36000" bIns="3600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>
                <a:spcAft>
                  <a:spcPts val="0"/>
                </a:spcAft>
              </a:pPr>
              <a:r>
                <a:rPr lang="en-US" sz="1200">
                  <a:solidFill>
                    <a:srgbClr val="000000"/>
                  </a:solidFill>
                  <a:latin typeface="Times New Roman"/>
                  <a:ea typeface="Calibri"/>
                </a:rPr>
                <a:t>60</a:t>
              </a:r>
              <a:endParaRPr lang="ru-RU" sz="1200">
                <a:solidFill>
                  <a:srgbClr val="000000"/>
                </a:solidFill>
                <a:latin typeface="Times New Roman"/>
                <a:ea typeface="Calibri"/>
              </a:endParaRPr>
            </a:p>
          </p:txBody>
        </p:sp>
        <p:cxnSp>
          <p:nvCxnSpPr>
            <p:cNvPr id="62" name="Прямая соединительная линия 61"/>
            <p:cNvCxnSpPr>
              <a:stCxn id="55" idx="7"/>
              <a:endCxn id="47" idx="3"/>
            </p:cNvCxnSpPr>
            <p:nvPr/>
          </p:nvCxnSpPr>
          <p:spPr>
            <a:xfrm flipV="1">
              <a:off x="829745" y="646798"/>
              <a:ext cx="285515" cy="370341"/>
            </a:xfrm>
            <a:prstGeom prst="line">
              <a:avLst/>
            </a:prstGeom>
            <a:noFill/>
            <a:ln w="19050" cap="flat" cmpd="sng" algn="ctr">
              <a:solidFill>
                <a:srgbClr val="4F81BD">
                  <a:shade val="95000"/>
                  <a:satMod val="105000"/>
                </a:srgbClr>
              </a:solidFill>
              <a:prstDash val="solid"/>
            </a:ln>
            <a:effectLst/>
          </p:spPr>
        </p:cxnSp>
      </p:grpSp>
      <p:grpSp>
        <p:nvGrpSpPr>
          <p:cNvPr id="63" name="Группа 62"/>
          <p:cNvGrpSpPr/>
          <p:nvPr/>
        </p:nvGrpSpPr>
        <p:grpSpPr>
          <a:xfrm>
            <a:off x="5846777" y="3291830"/>
            <a:ext cx="2377443" cy="1384934"/>
            <a:chOff x="688193" y="414647"/>
            <a:chExt cx="2377963" cy="1385517"/>
          </a:xfrm>
        </p:grpSpPr>
        <p:sp>
          <p:nvSpPr>
            <p:cNvPr id="64" name="Овал 63"/>
            <p:cNvSpPr/>
            <p:nvPr/>
          </p:nvSpPr>
          <p:spPr>
            <a:xfrm>
              <a:off x="1873021" y="414647"/>
              <a:ext cx="361256" cy="361256"/>
            </a:xfrm>
            <a:prstGeom prst="ellipse">
              <a:avLst/>
            </a:prstGeom>
            <a:solidFill>
              <a:sysClr val="window" lastClr="FFFFFF"/>
            </a:solidFill>
            <a:ln w="19050" cap="flat" cmpd="sng" algn="ctr">
              <a:solidFill>
                <a:srgbClr val="00B0F0"/>
              </a:solidFill>
              <a:prstDash val="solid"/>
            </a:ln>
            <a:effectLst/>
          </p:spPr>
          <p:txBody>
            <a:bodyPr rot="0" spcFirstLastPara="0" vert="horz" wrap="square" lIns="36000" tIns="36000" rIns="36000" bIns="3600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>
                <a:spcAft>
                  <a:spcPts val="0"/>
                </a:spcAft>
              </a:pPr>
              <a:r>
                <a:rPr lang="en-US" sz="1200">
                  <a:solidFill>
                    <a:srgbClr val="000000"/>
                  </a:solidFill>
                  <a:latin typeface="Times New Roman"/>
                  <a:ea typeface="Calibri"/>
                </a:rPr>
                <a:t>C</a:t>
              </a:r>
              <a:endParaRPr lang="ru-RU" sz="1200">
                <a:solidFill>
                  <a:srgbClr val="000000"/>
                </a:solidFill>
                <a:latin typeface="Times New Roman"/>
                <a:ea typeface="Calibri"/>
              </a:endParaRPr>
            </a:p>
          </p:txBody>
        </p:sp>
        <p:sp>
          <p:nvSpPr>
            <p:cNvPr id="65" name="Овал 64"/>
            <p:cNvSpPr/>
            <p:nvPr/>
          </p:nvSpPr>
          <p:spPr>
            <a:xfrm>
              <a:off x="2704900" y="944525"/>
              <a:ext cx="361256" cy="361256"/>
            </a:xfrm>
            <a:prstGeom prst="ellipse">
              <a:avLst/>
            </a:prstGeom>
            <a:solidFill>
              <a:sysClr val="window" lastClr="FFFFFF"/>
            </a:solidFill>
            <a:ln w="19050" cap="flat" cmpd="sng" algn="ctr">
              <a:solidFill>
                <a:srgbClr val="00B0F0"/>
              </a:solidFill>
              <a:prstDash val="solid"/>
            </a:ln>
            <a:effectLst/>
          </p:spPr>
          <p:txBody>
            <a:bodyPr rot="0" spcFirstLastPara="0" vert="horz" wrap="square" lIns="36000" tIns="36000" rIns="36000" bIns="3600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>
                <a:spcAft>
                  <a:spcPts val="0"/>
                </a:spcAft>
              </a:pPr>
              <a:r>
                <a:rPr lang="en-US" sz="1200">
                  <a:solidFill>
                    <a:srgbClr val="000000"/>
                  </a:solidFill>
                  <a:latin typeface="Times New Roman"/>
                  <a:ea typeface="Calibri"/>
                </a:rPr>
                <a:t>D</a:t>
              </a:r>
              <a:endParaRPr lang="ru-RU" sz="1200">
                <a:solidFill>
                  <a:srgbClr val="000000"/>
                </a:solidFill>
                <a:latin typeface="Times New Roman"/>
                <a:ea typeface="Calibri"/>
              </a:endParaRPr>
            </a:p>
          </p:txBody>
        </p:sp>
        <p:sp>
          <p:nvSpPr>
            <p:cNvPr id="66" name="Овал 65"/>
            <p:cNvSpPr/>
            <p:nvPr/>
          </p:nvSpPr>
          <p:spPr>
            <a:xfrm>
              <a:off x="1874003" y="1434514"/>
              <a:ext cx="361256" cy="361256"/>
            </a:xfrm>
            <a:prstGeom prst="ellipse">
              <a:avLst/>
            </a:prstGeom>
            <a:solidFill>
              <a:sysClr val="window" lastClr="FFFFFF"/>
            </a:solidFill>
            <a:ln w="19050" cap="flat" cmpd="sng" algn="ctr">
              <a:solidFill>
                <a:srgbClr val="00B0F0"/>
              </a:solidFill>
              <a:prstDash val="solid"/>
            </a:ln>
            <a:effectLst/>
          </p:spPr>
          <p:txBody>
            <a:bodyPr rot="0" spcFirstLastPara="0" vert="horz" wrap="square" lIns="36000" tIns="36000" rIns="36000" bIns="3600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>
                <a:spcAft>
                  <a:spcPts val="0"/>
                </a:spcAft>
              </a:pPr>
              <a:r>
                <a:rPr lang="en-US" sz="1200">
                  <a:solidFill>
                    <a:srgbClr val="000000"/>
                  </a:solidFill>
                  <a:latin typeface="Times New Roman"/>
                  <a:ea typeface="Calibri"/>
                </a:rPr>
                <a:t>E</a:t>
              </a:r>
              <a:endParaRPr lang="ru-RU" sz="1200">
                <a:solidFill>
                  <a:srgbClr val="000000"/>
                </a:solidFill>
                <a:latin typeface="Times New Roman"/>
                <a:ea typeface="Calibri"/>
              </a:endParaRPr>
            </a:p>
          </p:txBody>
        </p:sp>
        <p:sp>
          <p:nvSpPr>
            <p:cNvPr id="67" name="Овал 66"/>
            <p:cNvSpPr/>
            <p:nvPr/>
          </p:nvSpPr>
          <p:spPr>
            <a:xfrm>
              <a:off x="774265" y="414712"/>
              <a:ext cx="361256" cy="361256"/>
            </a:xfrm>
            <a:prstGeom prst="ellipse">
              <a:avLst/>
            </a:prstGeom>
            <a:solidFill>
              <a:sysClr val="window" lastClr="FFFFFF"/>
            </a:solidFill>
            <a:ln w="19050" cap="flat" cmpd="sng" algn="ctr">
              <a:solidFill>
                <a:srgbClr val="00B0F0"/>
              </a:solidFill>
              <a:prstDash val="solid"/>
            </a:ln>
            <a:effectLst/>
          </p:spPr>
          <p:txBody>
            <a:bodyPr rot="0" spcFirstLastPara="0" vert="horz" wrap="square" lIns="36000" tIns="36000" rIns="36000" bIns="3600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>
                <a:spcAft>
                  <a:spcPts val="0"/>
                </a:spcAft>
              </a:pPr>
              <a:r>
                <a:rPr lang="en-US" sz="1200">
                  <a:solidFill>
                    <a:srgbClr val="000000"/>
                  </a:solidFill>
                  <a:latin typeface="Times New Roman"/>
                  <a:ea typeface="Calibri"/>
                </a:rPr>
                <a:t>A</a:t>
              </a:r>
              <a:endParaRPr lang="ru-RU" sz="1200">
                <a:solidFill>
                  <a:srgbClr val="000000"/>
                </a:solidFill>
                <a:latin typeface="Times New Roman"/>
                <a:ea typeface="Calibri"/>
              </a:endParaRPr>
            </a:p>
          </p:txBody>
        </p:sp>
        <p:sp>
          <p:nvSpPr>
            <p:cNvPr id="68" name="Овал 67"/>
            <p:cNvSpPr/>
            <p:nvPr/>
          </p:nvSpPr>
          <p:spPr>
            <a:xfrm>
              <a:off x="774265" y="1438908"/>
              <a:ext cx="361256" cy="361256"/>
            </a:xfrm>
            <a:prstGeom prst="ellipse">
              <a:avLst/>
            </a:prstGeom>
            <a:solidFill>
              <a:sysClr val="window" lastClr="FFFFFF"/>
            </a:solidFill>
            <a:ln w="19050" cap="flat" cmpd="sng" algn="ctr">
              <a:solidFill>
                <a:srgbClr val="00B0F0"/>
              </a:solidFill>
              <a:prstDash val="solid"/>
            </a:ln>
            <a:effectLst/>
          </p:spPr>
          <p:txBody>
            <a:bodyPr rot="0" spcFirstLastPara="0" vert="horz" wrap="square" lIns="36000" tIns="36000" rIns="36000" bIns="3600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>
                <a:spcAft>
                  <a:spcPts val="0"/>
                </a:spcAft>
              </a:pPr>
              <a:r>
                <a:rPr lang="en-US" sz="1200">
                  <a:solidFill>
                    <a:srgbClr val="000000"/>
                  </a:solidFill>
                  <a:latin typeface="Times New Roman"/>
                  <a:ea typeface="Calibri"/>
                </a:rPr>
                <a:t>B</a:t>
              </a:r>
              <a:endParaRPr lang="ru-RU" sz="1200">
                <a:solidFill>
                  <a:srgbClr val="000000"/>
                </a:solidFill>
                <a:latin typeface="Times New Roman"/>
                <a:ea typeface="Calibri"/>
              </a:endParaRPr>
            </a:p>
          </p:txBody>
        </p:sp>
        <p:cxnSp>
          <p:nvCxnSpPr>
            <p:cNvPr id="69" name="Прямая соединительная линия 68"/>
            <p:cNvCxnSpPr/>
            <p:nvPr/>
          </p:nvCxnSpPr>
          <p:spPr>
            <a:xfrm flipV="1">
              <a:off x="2235259" y="1252876"/>
              <a:ext cx="522546" cy="362266"/>
            </a:xfrm>
            <a:prstGeom prst="line">
              <a:avLst/>
            </a:prstGeom>
            <a:noFill/>
            <a:ln w="19050" cap="flat" cmpd="sng" algn="ctr">
              <a:solidFill>
                <a:srgbClr val="4F81BD">
                  <a:shade val="95000"/>
                  <a:satMod val="105000"/>
                </a:srgbClr>
              </a:solidFill>
              <a:prstDash val="solid"/>
            </a:ln>
            <a:effectLst/>
          </p:spPr>
        </p:cxnSp>
        <p:cxnSp>
          <p:nvCxnSpPr>
            <p:cNvPr id="70" name="Прямая соединительная линия 69"/>
            <p:cNvCxnSpPr/>
            <p:nvPr/>
          </p:nvCxnSpPr>
          <p:spPr>
            <a:xfrm>
              <a:off x="1082616" y="723063"/>
              <a:ext cx="844292" cy="764356"/>
            </a:xfrm>
            <a:prstGeom prst="line">
              <a:avLst/>
            </a:prstGeom>
            <a:noFill/>
            <a:ln w="19050" cap="flat" cmpd="sng" algn="ctr">
              <a:solidFill>
                <a:srgbClr val="4F81BD">
                  <a:shade val="95000"/>
                  <a:satMod val="105000"/>
                </a:srgbClr>
              </a:solidFill>
              <a:prstDash val="solid"/>
            </a:ln>
            <a:effectLst/>
          </p:spPr>
        </p:cxnSp>
        <p:cxnSp>
          <p:nvCxnSpPr>
            <p:cNvPr id="71" name="Прямая соединительная линия 70"/>
            <p:cNvCxnSpPr/>
            <p:nvPr/>
          </p:nvCxnSpPr>
          <p:spPr>
            <a:xfrm>
              <a:off x="2234277" y="595275"/>
              <a:ext cx="523528" cy="402155"/>
            </a:xfrm>
            <a:prstGeom prst="line">
              <a:avLst/>
            </a:prstGeom>
            <a:noFill/>
            <a:ln w="19050" cap="flat" cmpd="sng" algn="ctr">
              <a:solidFill>
                <a:srgbClr val="4F81BD">
                  <a:shade val="95000"/>
                  <a:satMod val="105000"/>
                </a:srgbClr>
              </a:solidFill>
              <a:prstDash val="solid"/>
            </a:ln>
            <a:effectLst/>
          </p:spPr>
        </p:cxnSp>
        <p:cxnSp>
          <p:nvCxnSpPr>
            <p:cNvPr id="72" name="Прямая соединительная линия 71"/>
            <p:cNvCxnSpPr/>
            <p:nvPr/>
          </p:nvCxnSpPr>
          <p:spPr>
            <a:xfrm>
              <a:off x="954893" y="775968"/>
              <a:ext cx="0" cy="662940"/>
            </a:xfrm>
            <a:prstGeom prst="line">
              <a:avLst/>
            </a:prstGeom>
            <a:noFill/>
            <a:ln w="19050" cap="flat" cmpd="sng" algn="ctr">
              <a:solidFill>
                <a:srgbClr val="4F81BD">
                  <a:shade val="95000"/>
                  <a:satMod val="105000"/>
                </a:srgbClr>
              </a:solidFill>
              <a:prstDash val="solid"/>
            </a:ln>
            <a:effectLst/>
          </p:spPr>
        </p:cxnSp>
        <p:cxnSp>
          <p:nvCxnSpPr>
            <p:cNvPr id="73" name="Прямая соединительная линия 72"/>
            <p:cNvCxnSpPr/>
            <p:nvPr/>
          </p:nvCxnSpPr>
          <p:spPr>
            <a:xfrm flipV="1">
              <a:off x="1082616" y="722998"/>
              <a:ext cx="843310" cy="768815"/>
            </a:xfrm>
            <a:prstGeom prst="line">
              <a:avLst/>
            </a:prstGeom>
            <a:noFill/>
            <a:ln w="19050" cap="flat" cmpd="sng" algn="ctr">
              <a:solidFill>
                <a:srgbClr val="4F81BD">
                  <a:shade val="95000"/>
                  <a:satMod val="105000"/>
                </a:srgbClr>
              </a:solidFill>
              <a:prstDash val="solid"/>
            </a:ln>
            <a:effectLst/>
          </p:spPr>
        </p:cxnSp>
        <p:sp>
          <p:nvSpPr>
            <p:cNvPr id="74" name="Поле 12"/>
            <p:cNvSpPr txBox="1"/>
            <p:nvPr/>
          </p:nvSpPr>
          <p:spPr>
            <a:xfrm>
              <a:off x="2438200" y="588870"/>
              <a:ext cx="266700" cy="222250"/>
            </a:xfrm>
            <a:prstGeom prst="rect">
              <a:avLst/>
            </a:prstGeom>
            <a:noFill/>
            <a:ln w="6350">
              <a:noFill/>
            </a:ln>
            <a:effectLst/>
          </p:spPr>
          <p:txBody>
            <a:bodyPr rot="0" spcFirstLastPara="0" vert="horz" wrap="square" lIns="36000" tIns="36000" rIns="36000" bIns="3600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>
                <a:spcAft>
                  <a:spcPts val="0"/>
                </a:spcAft>
              </a:pPr>
              <a:r>
                <a:rPr lang="en-US" sz="1200">
                  <a:solidFill>
                    <a:srgbClr val="000000"/>
                  </a:solidFill>
                  <a:latin typeface="Times New Roman"/>
                  <a:ea typeface="Calibri"/>
                </a:rPr>
                <a:t>80</a:t>
              </a:r>
              <a:endParaRPr lang="ru-RU" sz="1200">
                <a:solidFill>
                  <a:srgbClr val="000000"/>
                </a:solidFill>
                <a:latin typeface="Times New Roman"/>
                <a:ea typeface="Calibri"/>
              </a:endParaRPr>
            </a:p>
          </p:txBody>
        </p:sp>
        <p:sp>
          <p:nvSpPr>
            <p:cNvPr id="75" name="Поле 13"/>
            <p:cNvSpPr txBox="1"/>
            <p:nvPr/>
          </p:nvSpPr>
          <p:spPr>
            <a:xfrm>
              <a:off x="2389505" y="1438859"/>
              <a:ext cx="266700" cy="222250"/>
            </a:xfrm>
            <a:prstGeom prst="rect">
              <a:avLst/>
            </a:prstGeom>
            <a:noFill/>
            <a:ln w="6350">
              <a:noFill/>
            </a:ln>
            <a:effectLst/>
          </p:spPr>
          <p:txBody>
            <a:bodyPr rot="0" spcFirstLastPara="0" vert="horz" wrap="square" lIns="36000" tIns="36000" rIns="36000" bIns="3600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>
                <a:spcAft>
                  <a:spcPts val="0"/>
                </a:spcAft>
              </a:pPr>
              <a:r>
                <a:rPr lang="en-US" sz="1200">
                  <a:solidFill>
                    <a:srgbClr val="000000"/>
                  </a:solidFill>
                  <a:latin typeface="Times New Roman"/>
                  <a:ea typeface="Calibri"/>
                </a:rPr>
                <a:t>70</a:t>
              </a:r>
              <a:endParaRPr lang="ru-RU" sz="1200">
                <a:solidFill>
                  <a:srgbClr val="000000"/>
                </a:solidFill>
                <a:latin typeface="Times New Roman"/>
                <a:ea typeface="Calibri"/>
              </a:endParaRPr>
            </a:p>
          </p:txBody>
        </p:sp>
        <p:sp>
          <p:nvSpPr>
            <p:cNvPr id="76" name="Поле 14"/>
            <p:cNvSpPr txBox="1"/>
            <p:nvPr/>
          </p:nvSpPr>
          <p:spPr>
            <a:xfrm>
              <a:off x="1190189" y="672836"/>
              <a:ext cx="266700" cy="222250"/>
            </a:xfrm>
            <a:prstGeom prst="rect">
              <a:avLst/>
            </a:prstGeom>
            <a:noFill/>
            <a:ln w="6350">
              <a:noFill/>
            </a:ln>
            <a:effectLst/>
          </p:spPr>
          <p:txBody>
            <a:bodyPr rot="0" spcFirstLastPara="0" vert="horz" wrap="square" lIns="36000" tIns="36000" rIns="36000" bIns="3600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>
                <a:spcAft>
                  <a:spcPts val="0"/>
                </a:spcAft>
              </a:pPr>
              <a:r>
                <a:rPr lang="en-US" sz="1200">
                  <a:solidFill>
                    <a:srgbClr val="000000"/>
                  </a:solidFill>
                  <a:latin typeface="Times New Roman"/>
                  <a:ea typeface="Calibri"/>
                </a:rPr>
                <a:t>90</a:t>
              </a:r>
              <a:endParaRPr lang="ru-RU" sz="1200">
                <a:solidFill>
                  <a:srgbClr val="000000"/>
                </a:solidFill>
                <a:latin typeface="Times New Roman"/>
                <a:ea typeface="Calibri"/>
              </a:endParaRPr>
            </a:p>
          </p:txBody>
        </p:sp>
        <p:sp>
          <p:nvSpPr>
            <p:cNvPr id="77" name="Поле 15"/>
            <p:cNvSpPr txBox="1"/>
            <p:nvPr/>
          </p:nvSpPr>
          <p:spPr>
            <a:xfrm>
              <a:off x="1190189" y="1323112"/>
              <a:ext cx="266700" cy="222250"/>
            </a:xfrm>
            <a:prstGeom prst="rect">
              <a:avLst/>
            </a:prstGeom>
            <a:noFill/>
            <a:ln w="6350">
              <a:noFill/>
            </a:ln>
            <a:effectLst/>
          </p:spPr>
          <p:txBody>
            <a:bodyPr rot="0" spcFirstLastPara="0" vert="horz" wrap="square" lIns="36000" tIns="36000" rIns="36000" bIns="3600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>
                <a:spcAft>
                  <a:spcPts val="0"/>
                </a:spcAft>
              </a:pPr>
              <a:r>
                <a:rPr lang="en-US" sz="1200">
                  <a:solidFill>
                    <a:srgbClr val="000000"/>
                  </a:solidFill>
                  <a:latin typeface="Times New Roman"/>
                  <a:ea typeface="Calibri"/>
                </a:rPr>
                <a:t>90</a:t>
              </a:r>
              <a:endParaRPr lang="ru-RU" sz="1200">
                <a:solidFill>
                  <a:srgbClr val="000000"/>
                </a:solidFill>
                <a:latin typeface="Times New Roman"/>
                <a:ea typeface="Calibri"/>
              </a:endParaRPr>
            </a:p>
          </p:txBody>
        </p:sp>
        <p:sp>
          <p:nvSpPr>
            <p:cNvPr id="78" name="Поле 16"/>
            <p:cNvSpPr txBox="1"/>
            <p:nvPr/>
          </p:nvSpPr>
          <p:spPr>
            <a:xfrm>
              <a:off x="688193" y="997472"/>
              <a:ext cx="266700" cy="222250"/>
            </a:xfrm>
            <a:prstGeom prst="rect">
              <a:avLst/>
            </a:prstGeom>
            <a:noFill/>
            <a:ln w="6350">
              <a:noFill/>
            </a:ln>
            <a:effectLst/>
          </p:spPr>
          <p:txBody>
            <a:bodyPr rot="0" spcFirstLastPara="0" vert="horz" wrap="square" lIns="36000" tIns="36000" rIns="36000" bIns="3600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>
                <a:spcAft>
                  <a:spcPts val="0"/>
                </a:spcAft>
              </a:pPr>
              <a:r>
                <a:rPr lang="en-US" sz="1200">
                  <a:solidFill>
                    <a:srgbClr val="000000"/>
                  </a:solidFill>
                  <a:latin typeface="Times New Roman"/>
                  <a:ea typeface="Calibri"/>
                </a:rPr>
                <a:t>50</a:t>
              </a:r>
              <a:endParaRPr lang="ru-RU" sz="1200">
                <a:solidFill>
                  <a:srgbClr val="000000"/>
                </a:solidFill>
                <a:latin typeface="Times New Roman"/>
                <a:ea typeface="Calibri"/>
              </a:endParaRPr>
            </a:p>
          </p:txBody>
        </p:sp>
        <p:sp>
          <p:nvSpPr>
            <p:cNvPr id="79" name="Поле 17"/>
            <p:cNvSpPr txBox="1"/>
            <p:nvPr/>
          </p:nvSpPr>
          <p:spPr>
            <a:xfrm>
              <a:off x="2031594" y="997432"/>
              <a:ext cx="266700" cy="222250"/>
            </a:xfrm>
            <a:prstGeom prst="rect">
              <a:avLst/>
            </a:prstGeom>
            <a:noFill/>
            <a:ln w="6350">
              <a:noFill/>
            </a:ln>
            <a:effectLst/>
          </p:spPr>
          <p:txBody>
            <a:bodyPr rot="0" spcFirstLastPara="0" vert="horz" wrap="square" lIns="36000" tIns="36000" rIns="36000" bIns="3600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>
                <a:spcAft>
                  <a:spcPts val="0"/>
                </a:spcAft>
              </a:pPr>
              <a:r>
                <a:rPr lang="en-US" sz="1200">
                  <a:solidFill>
                    <a:srgbClr val="000000"/>
                  </a:solidFill>
                  <a:latin typeface="Times New Roman"/>
                  <a:ea typeface="Calibri"/>
                </a:rPr>
                <a:t>60</a:t>
              </a:r>
              <a:endParaRPr lang="ru-RU" sz="1200">
                <a:solidFill>
                  <a:srgbClr val="000000"/>
                </a:solidFill>
                <a:latin typeface="Times New Roman"/>
                <a:ea typeface="Calibri"/>
              </a:endParaRPr>
            </a:p>
          </p:txBody>
        </p:sp>
        <p:cxnSp>
          <p:nvCxnSpPr>
            <p:cNvPr id="80" name="Прямая соединительная линия 79"/>
            <p:cNvCxnSpPr/>
            <p:nvPr/>
          </p:nvCxnSpPr>
          <p:spPr>
            <a:xfrm flipH="1" flipV="1">
              <a:off x="2053649" y="775903"/>
              <a:ext cx="982" cy="658611"/>
            </a:xfrm>
            <a:prstGeom prst="line">
              <a:avLst/>
            </a:prstGeom>
            <a:noFill/>
            <a:ln w="19050" cap="flat" cmpd="sng" algn="ctr">
              <a:solidFill>
                <a:srgbClr val="4F81BD">
                  <a:shade val="95000"/>
                  <a:satMod val="105000"/>
                </a:srgbClr>
              </a:solidFill>
              <a:prstDash val="solid"/>
            </a:ln>
            <a:effectLst/>
          </p:spPr>
        </p:cxnSp>
      </p:grpSp>
      <p:sp>
        <p:nvSpPr>
          <p:cNvPr id="5" name="Прямоугольник 4"/>
          <p:cNvSpPr/>
          <p:nvPr/>
        </p:nvSpPr>
        <p:spPr>
          <a:xfrm>
            <a:off x="291370" y="2283718"/>
            <a:ext cx="4388642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spcAft>
                <a:spcPts val="0"/>
              </a:spcAft>
            </a:pPr>
            <a:r>
              <a:rPr lang="ru-RU" sz="1400" dirty="0">
                <a:solidFill>
                  <a:srgbClr val="000000"/>
                </a:solidFill>
                <a:latin typeface="Calibri"/>
                <a:ea typeface="Calibri"/>
              </a:rPr>
              <a:t>Этому графу соответствует следующая таблица </a:t>
            </a:r>
            <a:r>
              <a:rPr lang="ru-RU" sz="1400" dirty="0" smtClean="0">
                <a:solidFill>
                  <a:srgbClr val="000000"/>
                </a:solidFill>
                <a:latin typeface="Calibri"/>
                <a:ea typeface="Calibri"/>
              </a:rPr>
              <a:t/>
            </a:r>
            <a:br>
              <a:rPr lang="ru-RU" sz="1400" dirty="0" smtClean="0">
                <a:solidFill>
                  <a:srgbClr val="000000"/>
                </a:solidFill>
                <a:latin typeface="Calibri"/>
                <a:ea typeface="Calibri"/>
              </a:rPr>
            </a:br>
            <a:r>
              <a:rPr lang="ru-RU" sz="1400" dirty="0" smtClean="0">
                <a:solidFill>
                  <a:srgbClr val="000000"/>
                </a:solidFill>
                <a:latin typeface="Calibri"/>
                <a:ea typeface="Calibri"/>
              </a:rPr>
              <a:t>(</a:t>
            </a:r>
            <a:r>
              <a:rPr lang="ru-RU" sz="1400" b="1" i="1" dirty="0">
                <a:solidFill>
                  <a:srgbClr val="000000"/>
                </a:solidFill>
                <a:latin typeface="Calibri"/>
                <a:ea typeface="Calibri"/>
              </a:rPr>
              <a:t>весовая матрица</a:t>
            </a:r>
            <a:r>
              <a:rPr lang="ru-RU" sz="1400" dirty="0">
                <a:solidFill>
                  <a:srgbClr val="000000"/>
                </a:solidFill>
                <a:latin typeface="Calibri"/>
                <a:ea typeface="Calibri"/>
              </a:rPr>
              <a:t>):</a:t>
            </a:r>
          </a:p>
        </p:txBody>
      </p:sp>
    </p:spTree>
    <p:extLst>
      <p:ext uri="{BB962C8B-B14F-4D97-AF65-F5344CB8AC3E}">
        <p14:creationId xmlns:p14="http://schemas.microsoft.com/office/powerpoint/2010/main" val="3807335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500"/>
                            </p:stCondLst>
                            <p:childTnLst>
                              <p:par>
                                <p:cTn id="1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1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500"/>
                            </p:stCondLst>
                            <p:childTnLst>
                              <p:par>
                                <p:cTn id="28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500"/>
                            </p:stCondLst>
                            <p:childTnLst>
                              <p:par>
                                <p:cTn id="37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9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/>
      <p:bldP spid="7" grpId="0"/>
      <p:bldP spid="8" grpId="0"/>
      <p:bldP spid="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оле 114"/>
          <p:cNvSpPr txBox="1"/>
          <p:nvPr/>
        </p:nvSpPr>
        <p:spPr>
          <a:xfrm>
            <a:off x="431540" y="215680"/>
            <a:ext cx="497205" cy="318924"/>
          </a:xfrm>
          <a:prstGeom prst="rect">
            <a:avLst/>
          </a:prstGeom>
          <a:solidFill>
            <a:sysClr val="window" lastClr="FFFFFF"/>
          </a:solidFill>
          <a:ln w="6350">
            <a:solidFill>
              <a:prstClr val="black"/>
            </a:solidFill>
          </a:ln>
          <a:effectLst/>
        </p:spPr>
        <p:txBody>
          <a:bodyPr rot="0" spcFirstLastPara="0" vert="horz" wrap="square" lIns="90000" tIns="36000" rIns="91440" bIns="36000" numCol="1" spcCol="0" rtlCol="0" fromWordArt="0" anchor="ctr" anchorCtr="0" forceAA="0" compatLnSpc="1">
            <a:prstTxWarp prst="textNoShape">
              <a:avLst/>
            </a:prstTxWarp>
            <a:spAutoFit/>
          </a:bodyPr>
          <a:lstStyle/>
          <a:p>
            <a:pPr algn="ctr">
              <a:spcAft>
                <a:spcPts val="0"/>
              </a:spcAft>
            </a:pPr>
            <a:r>
              <a:rPr lang="ru-RU" sz="1600" b="1" dirty="0" smtClean="0">
                <a:solidFill>
                  <a:srgbClr val="000000"/>
                </a:solidFill>
                <a:latin typeface="Times New Roman"/>
                <a:ea typeface="Calibri"/>
              </a:rPr>
              <a:t>9-1</a:t>
            </a:r>
            <a:endParaRPr lang="ru-RU" sz="1600" dirty="0">
              <a:solidFill>
                <a:srgbClr val="000000"/>
              </a:solidFill>
              <a:latin typeface="Times New Roman"/>
              <a:ea typeface="Calibri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287574" y="591530"/>
            <a:ext cx="8588079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spcAft>
                <a:spcPts val="0"/>
              </a:spcAft>
            </a:pPr>
            <a:r>
              <a:rPr lang="ru-RU" sz="1600" dirty="0">
                <a:solidFill>
                  <a:srgbClr val="000000"/>
                </a:solidFill>
                <a:latin typeface="Calibri"/>
                <a:ea typeface="Calibri"/>
              </a:rPr>
              <a:t>На рисунке – схема дорог, связывающих города А, Б, В, Г, Д, Е, Ж, 3, И, К. По каждой дороге можно двигаться только в одном направлении, указанном стрелкой.</a:t>
            </a:r>
          </a:p>
          <a:p>
            <a:pPr algn="just">
              <a:spcAft>
                <a:spcPts val="0"/>
              </a:spcAft>
            </a:pPr>
            <a:r>
              <a:rPr lang="ru-RU" sz="1600" dirty="0">
                <a:solidFill>
                  <a:srgbClr val="000000"/>
                </a:solidFill>
                <a:latin typeface="Calibri"/>
                <a:ea typeface="Calibri"/>
              </a:rPr>
              <a:t>Сколько существует различных путей из города А в город К?</a:t>
            </a:r>
          </a:p>
        </p:txBody>
      </p:sp>
      <p:grpSp>
        <p:nvGrpSpPr>
          <p:cNvPr id="6" name="Полотно 6"/>
          <p:cNvGrpSpPr/>
          <p:nvPr/>
        </p:nvGrpSpPr>
        <p:grpSpPr>
          <a:xfrm>
            <a:off x="2295421" y="1231186"/>
            <a:ext cx="4599940" cy="2249805"/>
            <a:chOff x="0" y="0"/>
            <a:chExt cx="4599940" cy="2249805"/>
          </a:xfrm>
        </p:grpSpPr>
        <p:sp>
          <p:nvSpPr>
            <p:cNvPr id="8" name="Прямоугольник 7"/>
            <p:cNvSpPr/>
            <p:nvPr/>
          </p:nvSpPr>
          <p:spPr>
            <a:xfrm>
              <a:off x="0" y="0"/>
              <a:ext cx="4599940" cy="2249805"/>
            </a:xfrm>
            <a:prstGeom prst="rect">
              <a:avLst/>
            </a:prstGeom>
          </p:spPr>
        </p:sp>
        <p:sp>
          <p:nvSpPr>
            <p:cNvPr id="10" name="Овал 9"/>
            <p:cNvSpPr/>
            <p:nvPr/>
          </p:nvSpPr>
          <p:spPr>
            <a:xfrm>
              <a:off x="317410" y="1087326"/>
              <a:ext cx="78870" cy="78870"/>
            </a:xfrm>
            <a:prstGeom prst="ellipse">
              <a:avLst/>
            </a:prstGeom>
            <a:solidFill>
              <a:srgbClr val="0070C0"/>
            </a:solidFill>
            <a:ln w="25400" cap="flat" cmpd="sng" algn="ctr">
              <a:solidFill>
                <a:srgbClr val="0070C0"/>
              </a:solidFill>
              <a:prstDash val="solid"/>
            </a:ln>
            <a:effectLst/>
          </p:spPr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1800" b="0" i="0" u="none" strike="noStrike" kern="0" cap="none" spc="0" normalizeH="0" baseline="0" noProof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cxnSp>
          <p:nvCxnSpPr>
            <p:cNvPr id="11" name="Прямая со стрелкой 10"/>
            <p:cNvCxnSpPr/>
            <p:nvPr/>
          </p:nvCxnSpPr>
          <p:spPr>
            <a:xfrm flipV="1">
              <a:off x="391080" y="1106376"/>
              <a:ext cx="1012270" cy="11550"/>
            </a:xfrm>
            <a:prstGeom prst="straightConnector1">
              <a:avLst/>
            </a:prstGeom>
            <a:noFill/>
            <a:ln w="19050" cap="flat" cmpd="sng" algn="ctr">
              <a:solidFill>
                <a:srgbClr val="4F81BD">
                  <a:shade val="95000"/>
                  <a:satMod val="105000"/>
                </a:srgbClr>
              </a:solidFill>
              <a:prstDash val="solid"/>
              <a:tailEnd type="stealth" w="med" len="lg"/>
            </a:ln>
            <a:effectLst/>
          </p:spPr>
        </p:cxnSp>
        <p:cxnSp>
          <p:nvCxnSpPr>
            <p:cNvPr id="12" name="Прямая со стрелкой 11"/>
            <p:cNvCxnSpPr>
              <a:endCxn id="21" idx="1"/>
            </p:cNvCxnSpPr>
            <p:nvPr/>
          </p:nvCxnSpPr>
          <p:spPr>
            <a:xfrm>
              <a:off x="372030" y="1149676"/>
              <a:ext cx="513060" cy="647700"/>
            </a:xfrm>
            <a:prstGeom prst="straightConnector1">
              <a:avLst/>
            </a:prstGeom>
            <a:noFill/>
            <a:ln w="19050" cap="flat" cmpd="sng" algn="ctr">
              <a:solidFill>
                <a:srgbClr val="4F81BD">
                  <a:shade val="95000"/>
                  <a:satMod val="105000"/>
                </a:srgbClr>
              </a:solidFill>
              <a:prstDash val="solid"/>
              <a:tailEnd type="stealth" w="med" len="lg"/>
            </a:ln>
            <a:effectLst/>
          </p:spPr>
        </p:cxnSp>
        <p:sp>
          <p:nvSpPr>
            <p:cNvPr id="13" name="Овал 12"/>
            <p:cNvSpPr/>
            <p:nvPr/>
          </p:nvSpPr>
          <p:spPr>
            <a:xfrm>
              <a:off x="1403350" y="1080976"/>
              <a:ext cx="78870" cy="78870"/>
            </a:xfrm>
            <a:prstGeom prst="ellipse">
              <a:avLst/>
            </a:prstGeom>
            <a:solidFill>
              <a:srgbClr val="0070C0"/>
            </a:solidFill>
            <a:ln w="25400" cap="flat" cmpd="sng" algn="ctr">
              <a:solidFill>
                <a:srgbClr val="0070C0"/>
              </a:solidFill>
              <a:prstDash val="solid"/>
            </a:ln>
            <a:effectLst/>
          </p:spPr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1800" b="0" i="0" u="none" strike="noStrike" kern="0" cap="none" spc="0" normalizeH="0" baseline="0" noProof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cxnSp>
          <p:nvCxnSpPr>
            <p:cNvPr id="14" name="Прямая со стрелкой 13"/>
            <p:cNvCxnSpPr/>
            <p:nvPr/>
          </p:nvCxnSpPr>
          <p:spPr>
            <a:xfrm flipV="1">
              <a:off x="1482220" y="1097100"/>
              <a:ext cx="1012270" cy="11550"/>
            </a:xfrm>
            <a:prstGeom prst="straightConnector1">
              <a:avLst/>
            </a:prstGeom>
            <a:noFill/>
            <a:ln w="19050" cap="flat" cmpd="sng" algn="ctr">
              <a:solidFill>
                <a:srgbClr val="4F81BD">
                  <a:shade val="95000"/>
                  <a:satMod val="105000"/>
                </a:srgbClr>
              </a:solidFill>
              <a:prstDash val="solid"/>
              <a:tailEnd type="stealth" w="med" len="lg"/>
            </a:ln>
            <a:effectLst/>
          </p:spPr>
        </p:cxnSp>
        <p:sp>
          <p:nvSpPr>
            <p:cNvPr id="15" name="Овал 14"/>
            <p:cNvSpPr/>
            <p:nvPr/>
          </p:nvSpPr>
          <p:spPr>
            <a:xfrm>
              <a:off x="2494490" y="1061926"/>
              <a:ext cx="78870" cy="78870"/>
            </a:xfrm>
            <a:prstGeom prst="ellipse">
              <a:avLst/>
            </a:prstGeom>
            <a:solidFill>
              <a:srgbClr val="0070C0"/>
            </a:solidFill>
            <a:ln w="25400" cap="flat" cmpd="sng" algn="ctr">
              <a:solidFill>
                <a:srgbClr val="0070C0"/>
              </a:solidFill>
              <a:prstDash val="solid"/>
            </a:ln>
            <a:effectLst/>
          </p:spPr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1800" b="0" i="0" u="none" strike="noStrike" kern="0" cap="none" spc="0" normalizeH="0" baseline="0" noProof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cxnSp>
          <p:nvCxnSpPr>
            <p:cNvPr id="16" name="Прямая со стрелкой 15"/>
            <p:cNvCxnSpPr/>
            <p:nvPr/>
          </p:nvCxnSpPr>
          <p:spPr>
            <a:xfrm flipV="1">
              <a:off x="2579710" y="1088194"/>
              <a:ext cx="1012270" cy="11550"/>
            </a:xfrm>
            <a:prstGeom prst="straightConnector1">
              <a:avLst/>
            </a:prstGeom>
            <a:noFill/>
            <a:ln w="19050" cap="flat" cmpd="sng" algn="ctr">
              <a:solidFill>
                <a:srgbClr val="4F81BD">
                  <a:shade val="95000"/>
                  <a:satMod val="105000"/>
                </a:srgbClr>
              </a:solidFill>
              <a:prstDash val="solid"/>
              <a:tailEnd type="stealth" w="med" len="lg"/>
            </a:ln>
            <a:effectLst/>
          </p:spPr>
        </p:cxnSp>
        <p:sp>
          <p:nvSpPr>
            <p:cNvPr id="17" name="Овал 16"/>
            <p:cNvSpPr/>
            <p:nvPr/>
          </p:nvSpPr>
          <p:spPr>
            <a:xfrm>
              <a:off x="3591980" y="1059000"/>
              <a:ext cx="78870" cy="78870"/>
            </a:xfrm>
            <a:prstGeom prst="ellipse">
              <a:avLst/>
            </a:prstGeom>
            <a:solidFill>
              <a:srgbClr val="0070C0"/>
            </a:solidFill>
            <a:ln w="25400" cap="flat" cmpd="sng" algn="ctr">
              <a:solidFill>
                <a:srgbClr val="0070C0"/>
              </a:solidFill>
              <a:prstDash val="solid"/>
            </a:ln>
            <a:effectLst/>
          </p:spPr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1800" b="0" i="0" u="none" strike="noStrike" kern="0" cap="none" spc="0" normalizeH="0" baseline="0" noProof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18" name="Овал 17"/>
            <p:cNvSpPr/>
            <p:nvPr/>
          </p:nvSpPr>
          <p:spPr>
            <a:xfrm>
              <a:off x="873540" y="363426"/>
              <a:ext cx="78870" cy="78870"/>
            </a:xfrm>
            <a:prstGeom prst="ellipse">
              <a:avLst/>
            </a:prstGeom>
            <a:solidFill>
              <a:srgbClr val="0070C0"/>
            </a:solidFill>
            <a:ln w="25400" cap="flat" cmpd="sng" algn="ctr">
              <a:solidFill>
                <a:srgbClr val="0070C0"/>
              </a:solidFill>
              <a:prstDash val="solid"/>
            </a:ln>
            <a:effectLst/>
          </p:spPr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1800" b="0" i="0" u="none" strike="noStrike" kern="0" cap="none" spc="0" normalizeH="0" baseline="0" noProof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19" name="Овал 18"/>
            <p:cNvSpPr/>
            <p:nvPr/>
          </p:nvSpPr>
          <p:spPr>
            <a:xfrm>
              <a:off x="1914940" y="363426"/>
              <a:ext cx="78870" cy="78870"/>
            </a:xfrm>
            <a:prstGeom prst="ellipse">
              <a:avLst/>
            </a:prstGeom>
            <a:solidFill>
              <a:srgbClr val="0070C0"/>
            </a:solidFill>
            <a:ln w="25400" cap="flat" cmpd="sng" algn="ctr">
              <a:solidFill>
                <a:srgbClr val="0070C0"/>
              </a:solidFill>
              <a:prstDash val="solid"/>
            </a:ln>
            <a:effectLst/>
          </p:spPr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1800" b="0" i="0" u="none" strike="noStrike" kern="0" cap="none" spc="0" normalizeH="0" baseline="0" noProof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20" name="Овал 19"/>
            <p:cNvSpPr/>
            <p:nvPr/>
          </p:nvSpPr>
          <p:spPr>
            <a:xfrm>
              <a:off x="3051590" y="376126"/>
              <a:ext cx="78870" cy="78870"/>
            </a:xfrm>
            <a:prstGeom prst="ellipse">
              <a:avLst/>
            </a:prstGeom>
            <a:solidFill>
              <a:srgbClr val="0070C0"/>
            </a:solidFill>
            <a:ln w="25400" cap="flat" cmpd="sng" algn="ctr">
              <a:solidFill>
                <a:srgbClr val="0070C0"/>
              </a:solidFill>
              <a:prstDash val="solid"/>
            </a:ln>
            <a:effectLst/>
          </p:spPr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1800" b="0" i="0" u="none" strike="noStrike" kern="0" cap="none" spc="0" normalizeH="0" baseline="0" noProof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21" name="Овал 20"/>
            <p:cNvSpPr/>
            <p:nvPr/>
          </p:nvSpPr>
          <p:spPr>
            <a:xfrm>
              <a:off x="873540" y="1785826"/>
              <a:ext cx="78870" cy="78870"/>
            </a:xfrm>
            <a:prstGeom prst="ellipse">
              <a:avLst/>
            </a:prstGeom>
            <a:solidFill>
              <a:srgbClr val="0070C0"/>
            </a:solidFill>
            <a:ln w="25400" cap="flat" cmpd="sng" algn="ctr">
              <a:solidFill>
                <a:srgbClr val="0070C0"/>
              </a:solidFill>
              <a:prstDash val="solid"/>
            </a:ln>
            <a:effectLst/>
          </p:spPr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1800" b="0" i="0" u="none" strike="noStrike" kern="0" cap="none" spc="0" normalizeH="0" baseline="0" noProof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22" name="Овал 21"/>
            <p:cNvSpPr/>
            <p:nvPr/>
          </p:nvSpPr>
          <p:spPr>
            <a:xfrm>
              <a:off x="1908590" y="1779476"/>
              <a:ext cx="78870" cy="78870"/>
            </a:xfrm>
            <a:prstGeom prst="ellipse">
              <a:avLst/>
            </a:prstGeom>
            <a:solidFill>
              <a:srgbClr val="0070C0"/>
            </a:solidFill>
            <a:ln w="25400" cap="flat" cmpd="sng" algn="ctr">
              <a:solidFill>
                <a:srgbClr val="0070C0"/>
              </a:solidFill>
              <a:prstDash val="solid"/>
            </a:ln>
            <a:effectLst/>
          </p:spPr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1800" b="0" i="0" u="none" strike="noStrike" kern="0" cap="none" spc="0" normalizeH="0" baseline="0" noProof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23" name="Овал 22"/>
            <p:cNvSpPr/>
            <p:nvPr/>
          </p:nvSpPr>
          <p:spPr>
            <a:xfrm>
              <a:off x="3032540" y="1760426"/>
              <a:ext cx="78870" cy="78870"/>
            </a:xfrm>
            <a:prstGeom prst="ellipse">
              <a:avLst/>
            </a:prstGeom>
            <a:solidFill>
              <a:srgbClr val="0070C0"/>
            </a:solidFill>
            <a:ln w="25400" cap="flat" cmpd="sng" algn="ctr">
              <a:solidFill>
                <a:srgbClr val="0070C0"/>
              </a:solidFill>
              <a:prstDash val="solid"/>
            </a:ln>
            <a:effectLst/>
          </p:spPr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1800" b="0" i="0" u="none" strike="noStrike" kern="0" cap="none" spc="0" normalizeH="0" baseline="0" noProof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cxnSp>
          <p:nvCxnSpPr>
            <p:cNvPr id="24" name="Прямая со стрелкой 23"/>
            <p:cNvCxnSpPr>
              <a:stCxn id="10" idx="7"/>
            </p:cNvCxnSpPr>
            <p:nvPr/>
          </p:nvCxnSpPr>
          <p:spPr>
            <a:xfrm flipV="1">
              <a:off x="384730" y="442296"/>
              <a:ext cx="523320" cy="656580"/>
            </a:xfrm>
            <a:prstGeom prst="straightConnector1">
              <a:avLst/>
            </a:prstGeom>
            <a:noFill/>
            <a:ln w="19050" cap="flat" cmpd="sng" algn="ctr">
              <a:solidFill>
                <a:srgbClr val="4F81BD">
                  <a:shade val="95000"/>
                  <a:satMod val="105000"/>
                </a:srgbClr>
              </a:solidFill>
              <a:prstDash val="solid"/>
              <a:tailEnd type="stealth" w="med" len="lg"/>
            </a:ln>
            <a:effectLst/>
          </p:spPr>
        </p:cxnSp>
        <p:cxnSp>
          <p:nvCxnSpPr>
            <p:cNvPr id="25" name="Прямая со стрелкой 24"/>
            <p:cNvCxnSpPr>
              <a:stCxn id="13" idx="7"/>
            </p:cNvCxnSpPr>
            <p:nvPr/>
          </p:nvCxnSpPr>
          <p:spPr>
            <a:xfrm flipV="1">
              <a:off x="1470670" y="442296"/>
              <a:ext cx="485130" cy="650230"/>
            </a:xfrm>
            <a:prstGeom prst="straightConnector1">
              <a:avLst/>
            </a:prstGeom>
            <a:noFill/>
            <a:ln w="19050" cap="flat" cmpd="sng" algn="ctr">
              <a:solidFill>
                <a:srgbClr val="4F81BD">
                  <a:shade val="95000"/>
                  <a:satMod val="105000"/>
                </a:srgbClr>
              </a:solidFill>
              <a:prstDash val="solid"/>
              <a:tailEnd type="stealth" w="med" len="lg"/>
            </a:ln>
            <a:effectLst/>
          </p:spPr>
        </p:cxnSp>
        <p:cxnSp>
          <p:nvCxnSpPr>
            <p:cNvPr id="26" name="Прямая со стрелкой 25"/>
            <p:cNvCxnSpPr/>
            <p:nvPr/>
          </p:nvCxnSpPr>
          <p:spPr>
            <a:xfrm flipV="1">
              <a:off x="2567010" y="429596"/>
              <a:ext cx="511770" cy="638680"/>
            </a:xfrm>
            <a:prstGeom prst="straightConnector1">
              <a:avLst/>
            </a:prstGeom>
            <a:noFill/>
            <a:ln w="19050" cap="flat" cmpd="sng" algn="ctr">
              <a:solidFill>
                <a:srgbClr val="4F81BD">
                  <a:shade val="95000"/>
                  <a:satMod val="105000"/>
                </a:srgbClr>
              </a:solidFill>
              <a:prstDash val="solid"/>
              <a:tailEnd type="stealth" w="med" len="lg"/>
            </a:ln>
            <a:effectLst/>
          </p:spPr>
        </p:cxnSp>
        <p:cxnSp>
          <p:nvCxnSpPr>
            <p:cNvPr id="27" name="Прямая со стрелкой 26"/>
            <p:cNvCxnSpPr>
              <a:stCxn id="18" idx="6"/>
            </p:cNvCxnSpPr>
            <p:nvPr/>
          </p:nvCxnSpPr>
          <p:spPr>
            <a:xfrm>
              <a:off x="952410" y="402861"/>
              <a:ext cx="967910" cy="4503"/>
            </a:xfrm>
            <a:prstGeom prst="straightConnector1">
              <a:avLst/>
            </a:prstGeom>
            <a:noFill/>
            <a:ln w="19050" cap="flat" cmpd="sng" algn="ctr">
              <a:solidFill>
                <a:srgbClr val="4F81BD">
                  <a:shade val="95000"/>
                  <a:satMod val="105000"/>
                </a:srgbClr>
              </a:solidFill>
              <a:prstDash val="solid"/>
              <a:tailEnd type="stealth" w="med" len="lg"/>
            </a:ln>
            <a:effectLst/>
          </p:spPr>
        </p:cxnSp>
        <p:cxnSp>
          <p:nvCxnSpPr>
            <p:cNvPr id="28" name="Прямая со стрелкой 27"/>
            <p:cNvCxnSpPr/>
            <p:nvPr/>
          </p:nvCxnSpPr>
          <p:spPr>
            <a:xfrm>
              <a:off x="1993810" y="407364"/>
              <a:ext cx="1057780" cy="15882"/>
            </a:xfrm>
            <a:prstGeom prst="straightConnector1">
              <a:avLst/>
            </a:prstGeom>
            <a:noFill/>
            <a:ln w="19050" cap="flat" cmpd="sng" algn="ctr">
              <a:solidFill>
                <a:srgbClr val="4F81BD">
                  <a:shade val="95000"/>
                  <a:satMod val="105000"/>
                </a:srgbClr>
              </a:solidFill>
              <a:prstDash val="solid"/>
              <a:tailEnd type="stealth" w="med" len="lg"/>
            </a:ln>
            <a:effectLst/>
          </p:spPr>
        </p:cxnSp>
        <p:cxnSp>
          <p:nvCxnSpPr>
            <p:cNvPr id="29" name="Прямая со стрелкой 28"/>
            <p:cNvCxnSpPr>
              <a:stCxn id="21" idx="7"/>
            </p:cNvCxnSpPr>
            <p:nvPr/>
          </p:nvCxnSpPr>
          <p:spPr>
            <a:xfrm flipV="1">
              <a:off x="940860" y="1166198"/>
              <a:ext cx="497560" cy="631178"/>
            </a:xfrm>
            <a:prstGeom prst="straightConnector1">
              <a:avLst/>
            </a:prstGeom>
            <a:noFill/>
            <a:ln w="19050" cap="flat" cmpd="sng" algn="ctr">
              <a:solidFill>
                <a:srgbClr val="4F81BD">
                  <a:shade val="95000"/>
                  <a:satMod val="105000"/>
                </a:srgbClr>
              </a:solidFill>
              <a:prstDash val="solid"/>
              <a:tailEnd type="stealth" w="med" len="lg"/>
            </a:ln>
            <a:effectLst/>
          </p:spPr>
        </p:cxnSp>
        <p:cxnSp>
          <p:nvCxnSpPr>
            <p:cNvPr id="30" name="Прямая со стрелкой 29"/>
            <p:cNvCxnSpPr>
              <a:stCxn id="22" idx="7"/>
              <a:endCxn id="15" idx="4"/>
            </p:cNvCxnSpPr>
            <p:nvPr/>
          </p:nvCxnSpPr>
          <p:spPr>
            <a:xfrm flipV="1">
              <a:off x="1975910" y="1140796"/>
              <a:ext cx="558015" cy="650230"/>
            </a:xfrm>
            <a:prstGeom prst="straightConnector1">
              <a:avLst/>
            </a:prstGeom>
            <a:noFill/>
            <a:ln w="19050" cap="flat" cmpd="sng" algn="ctr">
              <a:solidFill>
                <a:srgbClr val="4F81BD">
                  <a:shade val="95000"/>
                  <a:satMod val="105000"/>
                </a:srgbClr>
              </a:solidFill>
              <a:prstDash val="solid"/>
              <a:tailEnd type="stealth" w="med" len="lg"/>
            </a:ln>
            <a:effectLst/>
          </p:spPr>
        </p:cxnSp>
        <p:cxnSp>
          <p:nvCxnSpPr>
            <p:cNvPr id="31" name="Прямая со стрелкой 30"/>
            <p:cNvCxnSpPr/>
            <p:nvPr/>
          </p:nvCxnSpPr>
          <p:spPr>
            <a:xfrm>
              <a:off x="3130460" y="421840"/>
              <a:ext cx="461520" cy="637160"/>
            </a:xfrm>
            <a:prstGeom prst="straightConnector1">
              <a:avLst/>
            </a:prstGeom>
            <a:noFill/>
            <a:ln w="19050" cap="flat" cmpd="sng" algn="ctr">
              <a:solidFill>
                <a:srgbClr val="4F81BD">
                  <a:shade val="95000"/>
                  <a:satMod val="105000"/>
                </a:srgbClr>
              </a:solidFill>
              <a:prstDash val="solid"/>
              <a:tailEnd type="stealth" w="med" len="lg"/>
            </a:ln>
            <a:effectLst/>
          </p:spPr>
        </p:cxnSp>
        <p:cxnSp>
          <p:nvCxnSpPr>
            <p:cNvPr id="32" name="Прямая со стрелкой 31"/>
            <p:cNvCxnSpPr/>
            <p:nvPr/>
          </p:nvCxnSpPr>
          <p:spPr>
            <a:xfrm flipV="1">
              <a:off x="901700" y="1819990"/>
              <a:ext cx="1012270" cy="11550"/>
            </a:xfrm>
            <a:prstGeom prst="straightConnector1">
              <a:avLst/>
            </a:prstGeom>
            <a:noFill/>
            <a:ln w="19050" cap="flat" cmpd="sng" algn="ctr">
              <a:solidFill>
                <a:srgbClr val="4F81BD">
                  <a:shade val="95000"/>
                  <a:satMod val="105000"/>
                </a:srgbClr>
              </a:solidFill>
              <a:prstDash val="solid"/>
              <a:tailEnd type="stealth" w="med" len="lg"/>
            </a:ln>
            <a:effectLst/>
          </p:spPr>
        </p:cxnSp>
        <p:cxnSp>
          <p:nvCxnSpPr>
            <p:cNvPr id="33" name="Прямая со стрелкой 32"/>
            <p:cNvCxnSpPr>
              <a:endCxn id="23" idx="2"/>
            </p:cNvCxnSpPr>
            <p:nvPr/>
          </p:nvCxnSpPr>
          <p:spPr>
            <a:xfrm flipV="1">
              <a:off x="1996390" y="1799861"/>
              <a:ext cx="1036150" cy="20129"/>
            </a:xfrm>
            <a:prstGeom prst="straightConnector1">
              <a:avLst/>
            </a:prstGeom>
            <a:noFill/>
            <a:ln w="19050" cap="flat" cmpd="sng" algn="ctr">
              <a:solidFill>
                <a:srgbClr val="4F81BD">
                  <a:shade val="95000"/>
                  <a:satMod val="105000"/>
                </a:srgbClr>
              </a:solidFill>
              <a:prstDash val="solid"/>
              <a:tailEnd type="stealth" w="med" len="lg"/>
            </a:ln>
            <a:effectLst/>
          </p:spPr>
        </p:cxnSp>
        <p:cxnSp>
          <p:nvCxnSpPr>
            <p:cNvPr id="34" name="Прямая со стрелкой 33"/>
            <p:cNvCxnSpPr>
              <a:stCxn id="23" idx="7"/>
            </p:cNvCxnSpPr>
            <p:nvPr/>
          </p:nvCxnSpPr>
          <p:spPr>
            <a:xfrm flipV="1">
              <a:off x="3099860" y="1149676"/>
              <a:ext cx="522720" cy="622300"/>
            </a:xfrm>
            <a:prstGeom prst="straightConnector1">
              <a:avLst/>
            </a:prstGeom>
            <a:noFill/>
            <a:ln w="19050" cap="flat" cmpd="sng" algn="ctr">
              <a:solidFill>
                <a:srgbClr val="4F81BD">
                  <a:shade val="95000"/>
                  <a:satMod val="105000"/>
                </a:srgbClr>
              </a:solidFill>
              <a:prstDash val="solid"/>
              <a:tailEnd type="stealth" w="med" len="lg"/>
            </a:ln>
            <a:effectLst/>
          </p:spPr>
        </p:cxnSp>
        <p:sp>
          <p:nvSpPr>
            <p:cNvPr id="35" name="Поле 10"/>
            <p:cNvSpPr txBox="1"/>
            <p:nvPr/>
          </p:nvSpPr>
          <p:spPr>
            <a:xfrm>
              <a:off x="33659" y="964556"/>
              <a:ext cx="224393" cy="257129"/>
            </a:xfrm>
            <a:prstGeom prst="rect">
              <a:avLst/>
            </a:prstGeom>
            <a:noFill/>
            <a:ln w="6350">
              <a:noFill/>
            </a:ln>
            <a:effectLst/>
          </p:spPr>
          <p:txBody>
            <a:bodyPr rot="0" spcFirstLastPara="0" vert="horz" wrap="square" lIns="36000" tIns="36000" rIns="36000" bIns="36000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ru-RU" sz="12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Times New Roman"/>
                  <a:ea typeface="Calibri"/>
                  <a:cs typeface="+mn-cs"/>
                </a:rPr>
                <a:t>А</a:t>
              </a:r>
            </a:p>
          </p:txBody>
        </p:sp>
        <p:sp>
          <p:nvSpPr>
            <p:cNvPr id="36" name="Поле 41"/>
            <p:cNvSpPr txBox="1"/>
            <p:nvPr/>
          </p:nvSpPr>
          <p:spPr>
            <a:xfrm>
              <a:off x="813424" y="121744"/>
              <a:ext cx="224393" cy="257129"/>
            </a:xfrm>
            <a:prstGeom prst="rect">
              <a:avLst/>
            </a:prstGeom>
            <a:noFill/>
            <a:ln w="6350">
              <a:noFill/>
            </a:ln>
            <a:effectLst/>
          </p:spPr>
          <p:txBody>
            <a:bodyPr rot="0" spcFirstLastPara="0" vert="horz" wrap="square" lIns="36000" tIns="36000" rIns="36000" bIns="36000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ru-RU" sz="12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Times New Roman"/>
                  <a:ea typeface="Calibri"/>
                  <a:cs typeface="+mn-cs"/>
                </a:rPr>
                <a:t>Б</a:t>
              </a:r>
            </a:p>
          </p:txBody>
        </p:sp>
        <p:sp>
          <p:nvSpPr>
            <p:cNvPr id="37" name="Поле 42"/>
            <p:cNvSpPr txBox="1"/>
            <p:nvPr/>
          </p:nvSpPr>
          <p:spPr>
            <a:xfrm>
              <a:off x="1845630" y="133620"/>
              <a:ext cx="224393" cy="257129"/>
            </a:xfrm>
            <a:prstGeom prst="rect">
              <a:avLst/>
            </a:prstGeom>
            <a:noFill/>
            <a:ln w="6350">
              <a:noFill/>
            </a:ln>
            <a:effectLst/>
          </p:spPr>
          <p:txBody>
            <a:bodyPr rot="0" spcFirstLastPara="0" vert="horz" wrap="square" lIns="36000" tIns="36000" rIns="36000" bIns="36000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ru-RU" sz="12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Times New Roman"/>
                  <a:ea typeface="Calibri"/>
                  <a:cs typeface="+mn-cs"/>
                </a:rPr>
                <a:t>Д</a:t>
              </a:r>
            </a:p>
          </p:txBody>
        </p:sp>
        <p:sp>
          <p:nvSpPr>
            <p:cNvPr id="38" name="Поле 43"/>
            <p:cNvSpPr txBox="1"/>
            <p:nvPr/>
          </p:nvSpPr>
          <p:spPr>
            <a:xfrm>
              <a:off x="3020615" y="128338"/>
              <a:ext cx="224393" cy="257129"/>
            </a:xfrm>
            <a:prstGeom prst="rect">
              <a:avLst/>
            </a:prstGeom>
            <a:noFill/>
            <a:ln w="6350">
              <a:noFill/>
            </a:ln>
            <a:effectLst/>
          </p:spPr>
          <p:txBody>
            <a:bodyPr rot="0" spcFirstLastPara="0" vert="horz" wrap="square" lIns="36000" tIns="36000" rIns="36000" bIns="36000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ru-RU" sz="12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Times New Roman"/>
                  <a:ea typeface="Calibri"/>
                  <a:cs typeface="+mn-cs"/>
                </a:rPr>
                <a:t>З</a:t>
              </a:r>
            </a:p>
          </p:txBody>
        </p:sp>
        <p:sp>
          <p:nvSpPr>
            <p:cNvPr id="39" name="Поле 44"/>
            <p:cNvSpPr txBox="1"/>
            <p:nvPr/>
          </p:nvSpPr>
          <p:spPr>
            <a:xfrm>
              <a:off x="1438420" y="1110652"/>
              <a:ext cx="224393" cy="257129"/>
            </a:xfrm>
            <a:prstGeom prst="rect">
              <a:avLst/>
            </a:prstGeom>
            <a:noFill/>
            <a:ln w="6350">
              <a:noFill/>
            </a:ln>
            <a:effectLst/>
          </p:spPr>
          <p:txBody>
            <a:bodyPr rot="0" spcFirstLastPara="0" vert="horz" wrap="square" lIns="36000" tIns="36000" rIns="36000" bIns="36000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ru-RU" sz="12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Times New Roman"/>
                  <a:ea typeface="Calibri"/>
                  <a:cs typeface="+mn-cs"/>
                </a:rPr>
                <a:t>В</a:t>
              </a:r>
            </a:p>
          </p:txBody>
        </p:sp>
        <p:sp>
          <p:nvSpPr>
            <p:cNvPr id="40" name="Поле 45"/>
            <p:cNvSpPr txBox="1"/>
            <p:nvPr/>
          </p:nvSpPr>
          <p:spPr>
            <a:xfrm>
              <a:off x="2533925" y="1106988"/>
              <a:ext cx="224393" cy="257129"/>
            </a:xfrm>
            <a:prstGeom prst="rect">
              <a:avLst/>
            </a:prstGeom>
            <a:noFill/>
            <a:ln w="6350">
              <a:noFill/>
            </a:ln>
            <a:effectLst/>
          </p:spPr>
          <p:txBody>
            <a:bodyPr rot="0" spcFirstLastPara="0" vert="horz" wrap="square" lIns="36000" tIns="36000" rIns="36000" bIns="36000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ru-RU" sz="12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Times New Roman"/>
                  <a:ea typeface="Calibri"/>
                  <a:cs typeface="+mn-cs"/>
                </a:rPr>
                <a:t>Е</a:t>
              </a:r>
            </a:p>
          </p:txBody>
        </p:sp>
        <p:sp>
          <p:nvSpPr>
            <p:cNvPr id="41" name="Поле 46"/>
            <p:cNvSpPr txBox="1"/>
            <p:nvPr/>
          </p:nvSpPr>
          <p:spPr>
            <a:xfrm>
              <a:off x="3751089" y="964556"/>
              <a:ext cx="224393" cy="257129"/>
            </a:xfrm>
            <a:prstGeom prst="rect">
              <a:avLst/>
            </a:prstGeom>
            <a:noFill/>
            <a:ln w="6350">
              <a:noFill/>
            </a:ln>
            <a:effectLst/>
          </p:spPr>
          <p:txBody>
            <a:bodyPr rot="0" spcFirstLastPara="0" vert="horz" wrap="square" lIns="36000" tIns="36000" rIns="36000" bIns="36000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ru-RU" sz="12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Times New Roman"/>
                  <a:ea typeface="Calibri"/>
                  <a:cs typeface="+mn-cs"/>
                </a:rPr>
                <a:t>К</a:t>
              </a:r>
            </a:p>
          </p:txBody>
        </p:sp>
        <p:sp>
          <p:nvSpPr>
            <p:cNvPr id="42" name="Поле 47"/>
            <p:cNvSpPr txBox="1"/>
            <p:nvPr/>
          </p:nvSpPr>
          <p:spPr>
            <a:xfrm>
              <a:off x="813424" y="1893160"/>
              <a:ext cx="224393" cy="257129"/>
            </a:xfrm>
            <a:prstGeom prst="rect">
              <a:avLst/>
            </a:prstGeom>
            <a:noFill/>
            <a:ln w="6350">
              <a:noFill/>
            </a:ln>
            <a:effectLst/>
          </p:spPr>
          <p:txBody>
            <a:bodyPr rot="0" spcFirstLastPara="0" vert="horz" wrap="square" lIns="36000" tIns="36000" rIns="36000" bIns="36000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ru-RU" sz="12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Times New Roman"/>
                  <a:ea typeface="Calibri"/>
                  <a:cs typeface="+mn-cs"/>
                </a:rPr>
                <a:t>Г</a:t>
              </a:r>
            </a:p>
          </p:txBody>
        </p:sp>
        <p:sp>
          <p:nvSpPr>
            <p:cNvPr id="43" name="Поле 48"/>
            <p:cNvSpPr txBox="1"/>
            <p:nvPr/>
          </p:nvSpPr>
          <p:spPr>
            <a:xfrm>
              <a:off x="1845630" y="1880030"/>
              <a:ext cx="224393" cy="257129"/>
            </a:xfrm>
            <a:prstGeom prst="rect">
              <a:avLst/>
            </a:prstGeom>
            <a:noFill/>
            <a:ln w="6350">
              <a:noFill/>
            </a:ln>
            <a:effectLst/>
          </p:spPr>
          <p:txBody>
            <a:bodyPr rot="0" spcFirstLastPara="0" vert="horz" wrap="square" lIns="36000" tIns="36000" rIns="36000" bIns="36000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ru-RU" sz="12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Times New Roman"/>
                  <a:ea typeface="Calibri"/>
                  <a:cs typeface="+mn-cs"/>
                </a:rPr>
                <a:t>Ж</a:t>
              </a:r>
            </a:p>
          </p:txBody>
        </p:sp>
        <p:sp>
          <p:nvSpPr>
            <p:cNvPr id="44" name="Поле 49"/>
            <p:cNvSpPr txBox="1"/>
            <p:nvPr/>
          </p:nvSpPr>
          <p:spPr>
            <a:xfrm>
              <a:off x="2971325" y="1859830"/>
              <a:ext cx="224393" cy="257129"/>
            </a:xfrm>
            <a:prstGeom prst="rect">
              <a:avLst/>
            </a:prstGeom>
            <a:noFill/>
            <a:ln w="6350">
              <a:noFill/>
            </a:ln>
            <a:effectLst/>
          </p:spPr>
          <p:txBody>
            <a:bodyPr rot="0" spcFirstLastPara="0" vert="horz" wrap="square" lIns="36000" tIns="36000" rIns="36000" bIns="36000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ru-RU" sz="12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Times New Roman"/>
                  <a:ea typeface="Calibri"/>
                  <a:cs typeface="+mn-cs"/>
                </a:rPr>
                <a:t>И</a:t>
              </a:r>
            </a:p>
          </p:txBody>
        </p:sp>
        <p:cxnSp>
          <p:nvCxnSpPr>
            <p:cNvPr id="45" name="Прямая со стрелкой 44"/>
            <p:cNvCxnSpPr/>
            <p:nvPr/>
          </p:nvCxnSpPr>
          <p:spPr>
            <a:xfrm flipV="1">
              <a:off x="1996390" y="1135596"/>
              <a:ext cx="1595590" cy="664266"/>
            </a:xfrm>
            <a:prstGeom prst="straightConnector1">
              <a:avLst/>
            </a:prstGeom>
            <a:noFill/>
            <a:ln w="19050" cap="flat" cmpd="sng" algn="ctr">
              <a:solidFill>
                <a:srgbClr val="4F81BD">
                  <a:shade val="95000"/>
                  <a:satMod val="105000"/>
                </a:srgbClr>
              </a:solidFill>
              <a:prstDash val="solid"/>
              <a:tailEnd type="stealth" w="med" len="lg"/>
            </a:ln>
            <a:effectLst/>
          </p:spPr>
        </p:cxnSp>
      </p:grpSp>
      <p:sp>
        <p:nvSpPr>
          <p:cNvPr id="4" name="Прямоугольник 3"/>
          <p:cNvSpPr/>
          <p:nvPr/>
        </p:nvSpPr>
        <p:spPr>
          <a:xfrm>
            <a:off x="287574" y="3543858"/>
            <a:ext cx="8615634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spcAft>
                <a:spcPts val="0"/>
              </a:spcAft>
            </a:pPr>
            <a:r>
              <a:rPr lang="ru-RU" sz="1400" dirty="0">
                <a:solidFill>
                  <a:srgbClr val="000099"/>
                </a:solidFill>
                <a:latin typeface="+mn-lt"/>
                <a:ea typeface="Calibri"/>
              </a:rPr>
              <a:t>Будем последовательно искать количество путей из вершины А во все остальные вершины графа, записывая возле каждой вершины в скобках количество путей из А до этой вершины.</a:t>
            </a:r>
          </a:p>
          <a:p>
            <a:pPr algn="just">
              <a:spcAft>
                <a:spcPts val="0"/>
              </a:spcAft>
            </a:pPr>
            <a:r>
              <a:rPr lang="ru-RU" sz="1400" dirty="0">
                <a:solidFill>
                  <a:srgbClr val="000099"/>
                </a:solidFill>
                <a:latin typeface="+mn-lt"/>
                <a:ea typeface="Calibri"/>
              </a:rPr>
              <a:t>Для </a:t>
            </a:r>
            <a:r>
              <a:rPr lang="ru-RU" sz="1400" u="sng" dirty="0">
                <a:solidFill>
                  <a:srgbClr val="000099"/>
                </a:solidFill>
                <a:latin typeface="+mn-lt"/>
                <a:ea typeface="Calibri"/>
              </a:rPr>
              <a:t>начальной вершины А </a:t>
            </a:r>
            <a:r>
              <a:rPr lang="ru-RU" sz="1400" dirty="0">
                <a:solidFill>
                  <a:srgbClr val="000099"/>
                </a:solidFill>
                <a:latin typeface="+mn-lt"/>
                <a:ea typeface="Calibri"/>
              </a:rPr>
              <a:t>количество путей </a:t>
            </a:r>
            <a:r>
              <a:rPr lang="ru-RU" sz="1400" u="sng" dirty="0">
                <a:solidFill>
                  <a:srgbClr val="000099"/>
                </a:solidFill>
                <a:latin typeface="+mn-lt"/>
                <a:ea typeface="Calibri"/>
              </a:rPr>
              <a:t>всегда равно 1</a:t>
            </a:r>
            <a:r>
              <a:rPr lang="ru-RU" sz="1400" dirty="0">
                <a:solidFill>
                  <a:srgbClr val="000099"/>
                </a:solidFill>
                <a:latin typeface="+mn-lt"/>
                <a:ea typeface="Calibri"/>
              </a:rPr>
              <a:t>.</a:t>
            </a:r>
          </a:p>
          <a:p>
            <a:pPr algn="just">
              <a:spcAft>
                <a:spcPts val="0"/>
              </a:spcAft>
            </a:pPr>
            <a:r>
              <a:rPr lang="ru-RU" sz="1400" dirty="0">
                <a:solidFill>
                  <a:srgbClr val="000099"/>
                </a:solidFill>
                <a:latin typeface="+mn-lt"/>
                <a:ea typeface="Calibri"/>
              </a:rPr>
              <a:t>Каждая </a:t>
            </a:r>
            <a:r>
              <a:rPr lang="ru-RU" sz="1400" u="sng" dirty="0">
                <a:solidFill>
                  <a:srgbClr val="000099"/>
                </a:solidFill>
                <a:latin typeface="+mn-lt"/>
                <a:ea typeface="Calibri"/>
              </a:rPr>
              <a:t>входящая</a:t>
            </a:r>
            <a:r>
              <a:rPr lang="ru-RU" sz="1400" dirty="0">
                <a:solidFill>
                  <a:srgbClr val="000099"/>
                </a:solidFill>
                <a:latin typeface="+mn-lt"/>
                <a:ea typeface="Calibri"/>
              </a:rPr>
              <a:t> в вершину стрелка </a:t>
            </a:r>
            <a:r>
              <a:rPr lang="ru-RU" sz="1400" u="sng" dirty="0">
                <a:solidFill>
                  <a:srgbClr val="000099"/>
                </a:solidFill>
                <a:latin typeface="+mn-lt"/>
                <a:ea typeface="Calibri"/>
              </a:rPr>
              <a:t>добавляет</a:t>
            </a:r>
            <a:r>
              <a:rPr lang="ru-RU" sz="1400" dirty="0">
                <a:solidFill>
                  <a:srgbClr val="000099"/>
                </a:solidFill>
                <a:latin typeface="+mn-lt"/>
                <a:ea typeface="Calibri"/>
              </a:rPr>
              <a:t> столько путей, сколько указано </a:t>
            </a:r>
            <a:r>
              <a:rPr lang="ru-RU" sz="1400" u="sng" dirty="0">
                <a:solidFill>
                  <a:srgbClr val="000099"/>
                </a:solidFill>
                <a:latin typeface="+mn-lt"/>
                <a:ea typeface="Calibri"/>
              </a:rPr>
              <a:t>в начале этой стрелки </a:t>
            </a:r>
            <a:r>
              <a:rPr lang="ru-RU" sz="1400" dirty="0" smtClean="0">
                <a:solidFill>
                  <a:srgbClr val="000099"/>
                </a:solidFill>
                <a:latin typeface="+mn-lt"/>
                <a:ea typeface="Calibri"/>
              </a:rPr>
              <a:t/>
            </a:r>
            <a:br>
              <a:rPr lang="ru-RU" sz="1400" dirty="0" smtClean="0">
                <a:solidFill>
                  <a:srgbClr val="000099"/>
                </a:solidFill>
                <a:latin typeface="+mn-lt"/>
                <a:ea typeface="Calibri"/>
              </a:rPr>
            </a:br>
            <a:r>
              <a:rPr lang="ru-RU" sz="1400" dirty="0" smtClean="0">
                <a:solidFill>
                  <a:srgbClr val="000099"/>
                </a:solidFill>
                <a:latin typeface="+mn-lt"/>
                <a:ea typeface="Calibri"/>
              </a:rPr>
              <a:t>(</a:t>
            </a:r>
            <a:r>
              <a:rPr lang="ru-RU" sz="1400" dirty="0">
                <a:solidFill>
                  <a:srgbClr val="000099"/>
                </a:solidFill>
                <a:latin typeface="+mn-lt"/>
                <a:ea typeface="Calibri"/>
              </a:rPr>
              <a:t>у вершины, из которой она выходит).</a:t>
            </a:r>
          </a:p>
          <a:p>
            <a:pPr algn="just"/>
            <a:r>
              <a:rPr lang="ru-RU" sz="1400" dirty="0">
                <a:solidFill>
                  <a:srgbClr val="000099"/>
                </a:solidFill>
                <a:latin typeface="+mn-lt"/>
                <a:ea typeface="Calibri"/>
              </a:rPr>
              <a:t>Начинать нужно с вершин, у которых все входящие стрелки уже имеют числа.</a:t>
            </a:r>
            <a:endParaRPr lang="ru-RU" sz="1400" dirty="0">
              <a:solidFill>
                <a:srgbClr val="000099"/>
              </a:solidFill>
              <a:latin typeface="+mn-lt"/>
            </a:endParaRPr>
          </a:p>
        </p:txBody>
      </p:sp>
      <p:sp>
        <p:nvSpPr>
          <p:cNvPr id="46" name="Прямоугольник 45"/>
          <p:cNvSpPr/>
          <p:nvPr/>
        </p:nvSpPr>
        <p:spPr>
          <a:xfrm>
            <a:off x="287574" y="3291830"/>
            <a:ext cx="8552125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ru-RU" sz="1600" b="1" i="1" dirty="0">
                <a:solidFill>
                  <a:srgbClr val="000099"/>
                </a:solidFill>
                <a:latin typeface="Calibri"/>
              </a:rPr>
              <a:t>Решение</a:t>
            </a:r>
            <a:r>
              <a:rPr lang="ru-RU" sz="1600" b="1" i="1" dirty="0" smtClean="0">
                <a:solidFill>
                  <a:srgbClr val="000099"/>
                </a:solidFill>
                <a:latin typeface="Calibri"/>
              </a:rPr>
              <a:t>.</a:t>
            </a:r>
            <a:endParaRPr lang="ru-RU" sz="1600" dirty="0">
              <a:solidFill>
                <a:srgbClr val="000099"/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3889224699"/>
      </p:ext>
    </p:extLst>
  </p:cSld>
  <p:clrMapOvr>
    <a:masterClrMapping/>
  </p:clrMapOvr>
  <p:transition spd="med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/>
      <p:bldP spid="46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оле 114"/>
          <p:cNvSpPr txBox="1"/>
          <p:nvPr/>
        </p:nvSpPr>
        <p:spPr>
          <a:xfrm>
            <a:off x="431540" y="215680"/>
            <a:ext cx="497205" cy="318924"/>
          </a:xfrm>
          <a:prstGeom prst="rect">
            <a:avLst/>
          </a:prstGeom>
          <a:solidFill>
            <a:sysClr val="window" lastClr="FFFFFF"/>
          </a:solidFill>
          <a:ln w="6350">
            <a:solidFill>
              <a:prstClr val="black"/>
            </a:solidFill>
          </a:ln>
          <a:effectLst/>
        </p:spPr>
        <p:txBody>
          <a:bodyPr rot="0" spcFirstLastPara="0" vert="horz" wrap="square" lIns="90000" tIns="36000" rIns="91440" bIns="36000" numCol="1" spcCol="0" rtlCol="0" fromWordArt="0" anchor="ctr" anchorCtr="0" forceAA="0" compatLnSpc="1">
            <a:prstTxWarp prst="textNoShape">
              <a:avLst/>
            </a:prstTxWarp>
            <a:spAutoFit/>
          </a:bodyPr>
          <a:lstStyle/>
          <a:p>
            <a:pPr algn="ctr">
              <a:spcAft>
                <a:spcPts val="0"/>
              </a:spcAft>
            </a:pPr>
            <a:r>
              <a:rPr lang="ru-RU" sz="1600" b="1" dirty="0" smtClean="0">
                <a:effectLst/>
                <a:latin typeface="Times New Roman"/>
                <a:ea typeface="Calibri"/>
              </a:rPr>
              <a:t>9-1</a:t>
            </a:r>
            <a:endParaRPr lang="ru-RU" sz="1600" dirty="0">
              <a:effectLst/>
              <a:latin typeface="Times New Roman"/>
              <a:ea typeface="Calibri"/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284291" y="4587974"/>
            <a:ext cx="1217000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ru-RU" sz="1600" b="1" i="1" dirty="0">
                <a:solidFill>
                  <a:srgbClr val="000099"/>
                </a:solidFill>
                <a:latin typeface="Calibri"/>
              </a:rPr>
              <a:t>Ответ:</a:t>
            </a:r>
            <a:r>
              <a:rPr lang="ru-RU" sz="1600" dirty="0">
                <a:solidFill>
                  <a:srgbClr val="000099"/>
                </a:solidFill>
                <a:latin typeface="Calibri"/>
              </a:rPr>
              <a:t> 11.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284291" y="2031690"/>
            <a:ext cx="8531876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400" dirty="0" smtClean="0">
                <a:solidFill>
                  <a:srgbClr val="000099"/>
                </a:solidFill>
                <a:latin typeface="+mn-lt"/>
              </a:rPr>
              <a:t>Вершина </a:t>
            </a:r>
            <a:r>
              <a:rPr lang="ru-RU" sz="1400" dirty="0">
                <a:solidFill>
                  <a:srgbClr val="000099"/>
                </a:solidFill>
                <a:latin typeface="+mn-lt"/>
              </a:rPr>
              <a:t>К – четыре входящих стрелки с числами 6, 3, 1 и 1, всего 6 + 3 + 1 +1 = 11 путей.</a:t>
            </a:r>
          </a:p>
        </p:txBody>
      </p:sp>
      <p:sp>
        <p:nvSpPr>
          <p:cNvPr id="17" name="Прямоугольник 16"/>
          <p:cNvSpPr/>
          <p:nvPr/>
        </p:nvSpPr>
        <p:spPr>
          <a:xfrm>
            <a:off x="2121084" y="2302265"/>
            <a:ext cx="4599940" cy="2249805"/>
          </a:xfrm>
          <a:prstGeom prst="rect">
            <a:avLst/>
          </a:prstGeom>
        </p:spPr>
      </p:sp>
      <p:sp>
        <p:nvSpPr>
          <p:cNvPr id="18" name="Овал 17"/>
          <p:cNvSpPr/>
          <p:nvPr/>
        </p:nvSpPr>
        <p:spPr>
          <a:xfrm>
            <a:off x="2438494" y="3389591"/>
            <a:ext cx="78870" cy="78870"/>
          </a:xfrm>
          <a:prstGeom prst="ellipse">
            <a:avLst/>
          </a:prstGeom>
          <a:solidFill>
            <a:srgbClr val="0070C0"/>
          </a:solidFill>
          <a:ln w="25400" cap="flat" cmpd="sng" algn="ctr">
            <a:solidFill>
              <a:srgbClr val="0070C0"/>
            </a:solidFill>
            <a:prstDash val="solid"/>
          </a:ln>
          <a:effectLst/>
        </p:spPr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cxnSp>
        <p:nvCxnSpPr>
          <p:cNvPr id="19" name="Прямая со стрелкой 18"/>
          <p:cNvCxnSpPr/>
          <p:nvPr/>
        </p:nvCxnSpPr>
        <p:spPr>
          <a:xfrm flipV="1">
            <a:off x="2512164" y="3408641"/>
            <a:ext cx="1012270" cy="11550"/>
          </a:xfrm>
          <a:prstGeom prst="straightConnector1">
            <a:avLst/>
          </a:prstGeom>
          <a:noFill/>
          <a:ln w="19050" cap="flat" cmpd="sng" algn="ctr">
            <a:solidFill>
              <a:srgbClr val="4F81BD">
                <a:shade val="95000"/>
                <a:satMod val="105000"/>
              </a:srgbClr>
            </a:solidFill>
            <a:prstDash val="solid"/>
            <a:tailEnd type="stealth" w="med" len="lg"/>
          </a:ln>
          <a:effectLst/>
        </p:spPr>
      </p:cxnSp>
      <p:cxnSp>
        <p:nvCxnSpPr>
          <p:cNvPr id="20" name="Прямая со стрелкой 19"/>
          <p:cNvCxnSpPr/>
          <p:nvPr/>
        </p:nvCxnSpPr>
        <p:spPr>
          <a:xfrm>
            <a:off x="2493114" y="3451941"/>
            <a:ext cx="513060" cy="647700"/>
          </a:xfrm>
          <a:prstGeom prst="straightConnector1">
            <a:avLst/>
          </a:prstGeom>
          <a:noFill/>
          <a:ln w="19050" cap="flat" cmpd="sng" algn="ctr">
            <a:solidFill>
              <a:srgbClr val="4F81BD">
                <a:shade val="95000"/>
                <a:satMod val="105000"/>
              </a:srgbClr>
            </a:solidFill>
            <a:prstDash val="solid"/>
            <a:tailEnd type="stealth" w="med" len="lg"/>
          </a:ln>
          <a:effectLst/>
        </p:spPr>
      </p:cxnSp>
      <p:sp>
        <p:nvSpPr>
          <p:cNvPr id="21" name="Овал 20"/>
          <p:cNvSpPr/>
          <p:nvPr/>
        </p:nvSpPr>
        <p:spPr>
          <a:xfrm>
            <a:off x="3524434" y="3383241"/>
            <a:ext cx="78870" cy="78870"/>
          </a:xfrm>
          <a:prstGeom prst="ellipse">
            <a:avLst/>
          </a:prstGeom>
          <a:solidFill>
            <a:srgbClr val="0070C0"/>
          </a:solidFill>
          <a:ln w="25400" cap="flat" cmpd="sng" algn="ctr">
            <a:solidFill>
              <a:srgbClr val="0070C0"/>
            </a:solidFill>
            <a:prstDash val="solid"/>
          </a:ln>
          <a:effectLst/>
        </p:spPr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cxnSp>
        <p:nvCxnSpPr>
          <p:cNvPr id="31" name="Прямая со стрелкой 30"/>
          <p:cNvCxnSpPr/>
          <p:nvPr/>
        </p:nvCxnSpPr>
        <p:spPr>
          <a:xfrm flipV="1">
            <a:off x="3603304" y="3399365"/>
            <a:ext cx="1012270" cy="11550"/>
          </a:xfrm>
          <a:prstGeom prst="straightConnector1">
            <a:avLst/>
          </a:prstGeom>
          <a:noFill/>
          <a:ln w="19050" cap="flat" cmpd="sng" algn="ctr">
            <a:solidFill>
              <a:srgbClr val="4F81BD">
                <a:shade val="95000"/>
                <a:satMod val="105000"/>
              </a:srgbClr>
            </a:solidFill>
            <a:prstDash val="solid"/>
            <a:tailEnd type="stealth" w="med" len="lg"/>
          </a:ln>
          <a:effectLst/>
        </p:spPr>
      </p:cxnSp>
      <p:sp>
        <p:nvSpPr>
          <p:cNvPr id="32" name="Овал 31"/>
          <p:cNvSpPr/>
          <p:nvPr/>
        </p:nvSpPr>
        <p:spPr>
          <a:xfrm>
            <a:off x="4615574" y="3364191"/>
            <a:ext cx="78870" cy="78870"/>
          </a:xfrm>
          <a:prstGeom prst="ellipse">
            <a:avLst/>
          </a:prstGeom>
          <a:solidFill>
            <a:srgbClr val="0070C0"/>
          </a:solidFill>
          <a:ln w="25400" cap="flat" cmpd="sng" algn="ctr">
            <a:solidFill>
              <a:srgbClr val="0070C0"/>
            </a:solidFill>
            <a:prstDash val="solid"/>
          </a:ln>
          <a:effectLst/>
        </p:spPr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cxnSp>
        <p:nvCxnSpPr>
          <p:cNvPr id="33" name="Прямая со стрелкой 32"/>
          <p:cNvCxnSpPr/>
          <p:nvPr/>
        </p:nvCxnSpPr>
        <p:spPr>
          <a:xfrm flipV="1">
            <a:off x="4700794" y="3390459"/>
            <a:ext cx="1012270" cy="11550"/>
          </a:xfrm>
          <a:prstGeom prst="straightConnector1">
            <a:avLst/>
          </a:prstGeom>
          <a:noFill/>
          <a:ln w="19050" cap="flat" cmpd="sng" algn="ctr">
            <a:solidFill>
              <a:srgbClr val="4F81BD">
                <a:shade val="95000"/>
                <a:satMod val="105000"/>
              </a:srgbClr>
            </a:solidFill>
            <a:prstDash val="solid"/>
            <a:tailEnd type="stealth" w="med" len="lg"/>
          </a:ln>
          <a:effectLst/>
        </p:spPr>
      </p:cxnSp>
      <p:sp>
        <p:nvSpPr>
          <p:cNvPr id="34" name="Овал 33"/>
          <p:cNvSpPr/>
          <p:nvPr/>
        </p:nvSpPr>
        <p:spPr>
          <a:xfrm>
            <a:off x="5713064" y="3361265"/>
            <a:ext cx="78870" cy="78870"/>
          </a:xfrm>
          <a:prstGeom prst="ellipse">
            <a:avLst/>
          </a:prstGeom>
          <a:solidFill>
            <a:srgbClr val="0070C0"/>
          </a:solidFill>
          <a:ln w="25400" cap="flat" cmpd="sng" algn="ctr">
            <a:solidFill>
              <a:srgbClr val="0070C0"/>
            </a:solidFill>
            <a:prstDash val="solid"/>
          </a:ln>
          <a:effectLst/>
        </p:spPr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35" name="Овал 34"/>
          <p:cNvSpPr/>
          <p:nvPr/>
        </p:nvSpPr>
        <p:spPr>
          <a:xfrm>
            <a:off x="2994624" y="2665691"/>
            <a:ext cx="78870" cy="78870"/>
          </a:xfrm>
          <a:prstGeom prst="ellipse">
            <a:avLst/>
          </a:prstGeom>
          <a:solidFill>
            <a:srgbClr val="0070C0"/>
          </a:solidFill>
          <a:ln w="25400" cap="flat" cmpd="sng" algn="ctr">
            <a:solidFill>
              <a:srgbClr val="0070C0"/>
            </a:solidFill>
            <a:prstDash val="solid"/>
          </a:ln>
          <a:effectLst/>
        </p:spPr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36" name="Овал 35"/>
          <p:cNvSpPr/>
          <p:nvPr/>
        </p:nvSpPr>
        <p:spPr>
          <a:xfrm>
            <a:off x="4036024" y="2665691"/>
            <a:ext cx="78870" cy="78870"/>
          </a:xfrm>
          <a:prstGeom prst="ellipse">
            <a:avLst/>
          </a:prstGeom>
          <a:solidFill>
            <a:srgbClr val="0070C0"/>
          </a:solidFill>
          <a:ln w="25400" cap="flat" cmpd="sng" algn="ctr">
            <a:solidFill>
              <a:srgbClr val="0070C0"/>
            </a:solidFill>
            <a:prstDash val="solid"/>
          </a:ln>
          <a:effectLst/>
        </p:spPr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37" name="Овал 36"/>
          <p:cNvSpPr/>
          <p:nvPr/>
        </p:nvSpPr>
        <p:spPr>
          <a:xfrm>
            <a:off x="5172674" y="2678391"/>
            <a:ext cx="78870" cy="78870"/>
          </a:xfrm>
          <a:prstGeom prst="ellipse">
            <a:avLst/>
          </a:prstGeom>
          <a:solidFill>
            <a:srgbClr val="0070C0"/>
          </a:solidFill>
          <a:ln w="25400" cap="flat" cmpd="sng" algn="ctr">
            <a:solidFill>
              <a:srgbClr val="0070C0"/>
            </a:solidFill>
            <a:prstDash val="solid"/>
          </a:ln>
          <a:effectLst/>
        </p:spPr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38" name="Овал 37"/>
          <p:cNvSpPr/>
          <p:nvPr/>
        </p:nvSpPr>
        <p:spPr>
          <a:xfrm>
            <a:off x="2994624" y="4088091"/>
            <a:ext cx="78870" cy="78870"/>
          </a:xfrm>
          <a:prstGeom prst="ellipse">
            <a:avLst/>
          </a:prstGeom>
          <a:solidFill>
            <a:srgbClr val="0070C0"/>
          </a:solidFill>
          <a:ln w="25400" cap="flat" cmpd="sng" algn="ctr">
            <a:solidFill>
              <a:srgbClr val="0070C0"/>
            </a:solidFill>
            <a:prstDash val="solid"/>
          </a:ln>
          <a:effectLst/>
        </p:spPr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39" name="Овал 38"/>
          <p:cNvSpPr/>
          <p:nvPr/>
        </p:nvSpPr>
        <p:spPr>
          <a:xfrm>
            <a:off x="4029674" y="4081741"/>
            <a:ext cx="78870" cy="78870"/>
          </a:xfrm>
          <a:prstGeom prst="ellipse">
            <a:avLst/>
          </a:prstGeom>
          <a:solidFill>
            <a:srgbClr val="0070C0"/>
          </a:solidFill>
          <a:ln w="25400" cap="flat" cmpd="sng" algn="ctr">
            <a:solidFill>
              <a:srgbClr val="0070C0"/>
            </a:solidFill>
            <a:prstDash val="solid"/>
          </a:ln>
          <a:effectLst/>
        </p:spPr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40" name="Овал 39"/>
          <p:cNvSpPr/>
          <p:nvPr/>
        </p:nvSpPr>
        <p:spPr>
          <a:xfrm>
            <a:off x="5153624" y="4062691"/>
            <a:ext cx="78870" cy="78870"/>
          </a:xfrm>
          <a:prstGeom prst="ellipse">
            <a:avLst/>
          </a:prstGeom>
          <a:solidFill>
            <a:srgbClr val="0070C0"/>
          </a:solidFill>
          <a:ln w="25400" cap="flat" cmpd="sng" algn="ctr">
            <a:solidFill>
              <a:srgbClr val="0070C0"/>
            </a:solidFill>
            <a:prstDash val="solid"/>
          </a:ln>
          <a:effectLst/>
        </p:spPr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cxnSp>
        <p:nvCxnSpPr>
          <p:cNvPr id="41" name="Прямая со стрелкой 40"/>
          <p:cNvCxnSpPr/>
          <p:nvPr/>
        </p:nvCxnSpPr>
        <p:spPr>
          <a:xfrm flipV="1">
            <a:off x="2505814" y="2744561"/>
            <a:ext cx="523320" cy="656580"/>
          </a:xfrm>
          <a:prstGeom prst="straightConnector1">
            <a:avLst/>
          </a:prstGeom>
          <a:noFill/>
          <a:ln w="19050" cap="flat" cmpd="sng" algn="ctr">
            <a:solidFill>
              <a:srgbClr val="4F81BD">
                <a:shade val="95000"/>
                <a:satMod val="105000"/>
              </a:srgbClr>
            </a:solidFill>
            <a:prstDash val="solid"/>
            <a:tailEnd type="stealth" w="med" len="lg"/>
          </a:ln>
          <a:effectLst/>
        </p:spPr>
      </p:cxnSp>
      <p:cxnSp>
        <p:nvCxnSpPr>
          <p:cNvPr id="42" name="Прямая со стрелкой 41"/>
          <p:cNvCxnSpPr/>
          <p:nvPr/>
        </p:nvCxnSpPr>
        <p:spPr>
          <a:xfrm flipV="1">
            <a:off x="3591754" y="2744561"/>
            <a:ext cx="485130" cy="650230"/>
          </a:xfrm>
          <a:prstGeom prst="straightConnector1">
            <a:avLst/>
          </a:prstGeom>
          <a:noFill/>
          <a:ln w="19050" cap="flat" cmpd="sng" algn="ctr">
            <a:solidFill>
              <a:srgbClr val="4F81BD">
                <a:shade val="95000"/>
                <a:satMod val="105000"/>
              </a:srgbClr>
            </a:solidFill>
            <a:prstDash val="solid"/>
            <a:tailEnd type="stealth" w="med" len="lg"/>
          </a:ln>
          <a:effectLst/>
        </p:spPr>
      </p:cxnSp>
      <p:cxnSp>
        <p:nvCxnSpPr>
          <p:cNvPr id="43" name="Прямая со стрелкой 42"/>
          <p:cNvCxnSpPr/>
          <p:nvPr/>
        </p:nvCxnSpPr>
        <p:spPr>
          <a:xfrm flipV="1">
            <a:off x="4688094" y="2731861"/>
            <a:ext cx="511770" cy="638680"/>
          </a:xfrm>
          <a:prstGeom prst="straightConnector1">
            <a:avLst/>
          </a:prstGeom>
          <a:noFill/>
          <a:ln w="19050" cap="flat" cmpd="sng" algn="ctr">
            <a:solidFill>
              <a:srgbClr val="4F81BD">
                <a:shade val="95000"/>
                <a:satMod val="105000"/>
              </a:srgbClr>
            </a:solidFill>
            <a:prstDash val="solid"/>
            <a:tailEnd type="stealth" w="med" len="lg"/>
          </a:ln>
          <a:effectLst/>
        </p:spPr>
      </p:cxnSp>
      <p:cxnSp>
        <p:nvCxnSpPr>
          <p:cNvPr id="44" name="Прямая со стрелкой 43"/>
          <p:cNvCxnSpPr/>
          <p:nvPr/>
        </p:nvCxnSpPr>
        <p:spPr>
          <a:xfrm>
            <a:off x="3073494" y="2705126"/>
            <a:ext cx="967910" cy="4503"/>
          </a:xfrm>
          <a:prstGeom prst="straightConnector1">
            <a:avLst/>
          </a:prstGeom>
          <a:noFill/>
          <a:ln w="19050" cap="flat" cmpd="sng" algn="ctr">
            <a:solidFill>
              <a:srgbClr val="4F81BD">
                <a:shade val="95000"/>
                <a:satMod val="105000"/>
              </a:srgbClr>
            </a:solidFill>
            <a:prstDash val="solid"/>
            <a:tailEnd type="stealth" w="med" len="lg"/>
          </a:ln>
          <a:effectLst/>
        </p:spPr>
      </p:cxnSp>
      <p:cxnSp>
        <p:nvCxnSpPr>
          <p:cNvPr id="45" name="Прямая со стрелкой 44"/>
          <p:cNvCxnSpPr/>
          <p:nvPr/>
        </p:nvCxnSpPr>
        <p:spPr>
          <a:xfrm>
            <a:off x="4114894" y="2709629"/>
            <a:ext cx="1057780" cy="15882"/>
          </a:xfrm>
          <a:prstGeom prst="straightConnector1">
            <a:avLst/>
          </a:prstGeom>
          <a:noFill/>
          <a:ln w="19050" cap="flat" cmpd="sng" algn="ctr">
            <a:solidFill>
              <a:srgbClr val="4F81BD">
                <a:shade val="95000"/>
                <a:satMod val="105000"/>
              </a:srgbClr>
            </a:solidFill>
            <a:prstDash val="solid"/>
            <a:tailEnd type="stealth" w="med" len="lg"/>
          </a:ln>
          <a:effectLst/>
        </p:spPr>
      </p:cxnSp>
      <p:cxnSp>
        <p:nvCxnSpPr>
          <p:cNvPr id="46" name="Прямая со стрелкой 45"/>
          <p:cNvCxnSpPr>
            <a:stCxn id="38" idx="7"/>
          </p:cNvCxnSpPr>
          <p:nvPr/>
        </p:nvCxnSpPr>
        <p:spPr>
          <a:xfrm flipV="1">
            <a:off x="3061944" y="3468463"/>
            <a:ext cx="497560" cy="631178"/>
          </a:xfrm>
          <a:prstGeom prst="straightConnector1">
            <a:avLst/>
          </a:prstGeom>
          <a:noFill/>
          <a:ln w="19050" cap="flat" cmpd="sng" algn="ctr">
            <a:solidFill>
              <a:srgbClr val="4F81BD">
                <a:shade val="95000"/>
                <a:satMod val="105000"/>
              </a:srgbClr>
            </a:solidFill>
            <a:prstDash val="solid"/>
            <a:tailEnd type="stealth" w="med" len="lg"/>
          </a:ln>
          <a:effectLst/>
        </p:spPr>
      </p:cxnSp>
      <p:cxnSp>
        <p:nvCxnSpPr>
          <p:cNvPr id="47" name="Прямая со стрелкой 46"/>
          <p:cNvCxnSpPr/>
          <p:nvPr/>
        </p:nvCxnSpPr>
        <p:spPr>
          <a:xfrm flipV="1">
            <a:off x="4096994" y="3443061"/>
            <a:ext cx="558015" cy="650230"/>
          </a:xfrm>
          <a:prstGeom prst="straightConnector1">
            <a:avLst/>
          </a:prstGeom>
          <a:noFill/>
          <a:ln w="19050" cap="flat" cmpd="sng" algn="ctr">
            <a:solidFill>
              <a:srgbClr val="4F81BD">
                <a:shade val="95000"/>
                <a:satMod val="105000"/>
              </a:srgbClr>
            </a:solidFill>
            <a:prstDash val="solid"/>
            <a:tailEnd type="stealth" w="med" len="lg"/>
          </a:ln>
          <a:effectLst/>
        </p:spPr>
      </p:cxnSp>
      <p:cxnSp>
        <p:nvCxnSpPr>
          <p:cNvPr id="48" name="Прямая со стрелкой 47"/>
          <p:cNvCxnSpPr/>
          <p:nvPr/>
        </p:nvCxnSpPr>
        <p:spPr>
          <a:xfrm>
            <a:off x="5251544" y="2724105"/>
            <a:ext cx="461520" cy="637160"/>
          </a:xfrm>
          <a:prstGeom prst="straightConnector1">
            <a:avLst/>
          </a:prstGeom>
          <a:noFill/>
          <a:ln w="19050" cap="flat" cmpd="sng" algn="ctr">
            <a:solidFill>
              <a:srgbClr val="4F81BD">
                <a:shade val="95000"/>
                <a:satMod val="105000"/>
              </a:srgbClr>
            </a:solidFill>
            <a:prstDash val="solid"/>
            <a:tailEnd type="stealth" w="med" len="lg"/>
          </a:ln>
          <a:effectLst/>
        </p:spPr>
      </p:cxnSp>
      <p:cxnSp>
        <p:nvCxnSpPr>
          <p:cNvPr id="49" name="Прямая со стрелкой 48"/>
          <p:cNvCxnSpPr/>
          <p:nvPr/>
        </p:nvCxnSpPr>
        <p:spPr>
          <a:xfrm flipV="1">
            <a:off x="3022784" y="4122255"/>
            <a:ext cx="1012270" cy="11550"/>
          </a:xfrm>
          <a:prstGeom prst="straightConnector1">
            <a:avLst/>
          </a:prstGeom>
          <a:noFill/>
          <a:ln w="19050" cap="flat" cmpd="sng" algn="ctr">
            <a:solidFill>
              <a:srgbClr val="4F81BD">
                <a:shade val="95000"/>
                <a:satMod val="105000"/>
              </a:srgbClr>
            </a:solidFill>
            <a:prstDash val="solid"/>
            <a:tailEnd type="stealth" w="med" len="lg"/>
          </a:ln>
          <a:effectLst/>
        </p:spPr>
      </p:cxnSp>
      <p:cxnSp>
        <p:nvCxnSpPr>
          <p:cNvPr id="50" name="Прямая со стрелкой 49"/>
          <p:cNvCxnSpPr/>
          <p:nvPr/>
        </p:nvCxnSpPr>
        <p:spPr>
          <a:xfrm flipV="1">
            <a:off x="4117474" y="4102126"/>
            <a:ext cx="1036150" cy="20129"/>
          </a:xfrm>
          <a:prstGeom prst="straightConnector1">
            <a:avLst/>
          </a:prstGeom>
          <a:noFill/>
          <a:ln w="19050" cap="flat" cmpd="sng" algn="ctr">
            <a:solidFill>
              <a:srgbClr val="4F81BD">
                <a:shade val="95000"/>
                <a:satMod val="105000"/>
              </a:srgbClr>
            </a:solidFill>
            <a:prstDash val="solid"/>
            <a:tailEnd type="stealth" w="med" len="lg"/>
          </a:ln>
          <a:effectLst/>
        </p:spPr>
      </p:cxnSp>
      <p:cxnSp>
        <p:nvCxnSpPr>
          <p:cNvPr id="51" name="Прямая со стрелкой 50"/>
          <p:cNvCxnSpPr/>
          <p:nvPr/>
        </p:nvCxnSpPr>
        <p:spPr>
          <a:xfrm flipV="1">
            <a:off x="5226144" y="3451941"/>
            <a:ext cx="522852" cy="617100"/>
          </a:xfrm>
          <a:prstGeom prst="straightConnector1">
            <a:avLst/>
          </a:prstGeom>
          <a:noFill/>
          <a:ln w="19050" cap="flat" cmpd="sng" algn="ctr">
            <a:solidFill>
              <a:srgbClr val="4F81BD">
                <a:shade val="95000"/>
                <a:satMod val="105000"/>
              </a:srgbClr>
            </a:solidFill>
            <a:prstDash val="solid"/>
            <a:tailEnd type="stealth" w="med" len="lg"/>
          </a:ln>
          <a:effectLst/>
        </p:spPr>
      </p:cxnSp>
      <p:sp>
        <p:nvSpPr>
          <p:cNvPr id="52" name="Поле 138"/>
          <p:cNvSpPr txBox="1"/>
          <p:nvPr/>
        </p:nvSpPr>
        <p:spPr>
          <a:xfrm>
            <a:off x="2121084" y="3168856"/>
            <a:ext cx="475013" cy="257129"/>
          </a:xfrm>
          <a:prstGeom prst="rect">
            <a:avLst/>
          </a:prstGeom>
          <a:noFill/>
          <a:ln w="6350">
            <a:noFill/>
          </a:ln>
          <a:effectLst/>
        </p:spPr>
        <p:txBody>
          <a:bodyPr rot="0" spcFirstLastPara="0" vert="horz" wrap="square" lIns="36000" tIns="36000" rIns="36000" bIns="3600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2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imes New Roman"/>
                <a:ea typeface="Calibri"/>
              </a:rPr>
              <a:t>А (</a:t>
            </a:r>
            <a:r>
              <a:rPr kumimoji="0" lang="ru-RU" sz="1200" b="1" i="0" u="none" strike="noStrike" kern="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/>
                <a:ea typeface="Calibri"/>
              </a:rPr>
              <a:t>1</a:t>
            </a:r>
            <a:r>
              <a:rPr kumimoji="0" lang="ru-RU" sz="12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imes New Roman"/>
                <a:ea typeface="Calibri"/>
              </a:rPr>
              <a:t>)</a:t>
            </a:r>
          </a:p>
        </p:txBody>
      </p:sp>
      <p:sp>
        <p:nvSpPr>
          <p:cNvPr id="53" name="Поле 139"/>
          <p:cNvSpPr txBox="1"/>
          <p:nvPr/>
        </p:nvSpPr>
        <p:spPr>
          <a:xfrm>
            <a:off x="2934508" y="2388381"/>
            <a:ext cx="397288" cy="257129"/>
          </a:xfrm>
          <a:prstGeom prst="rect">
            <a:avLst/>
          </a:prstGeom>
          <a:noFill/>
          <a:ln w="6350">
            <a:noFill/>
          </a:ln>
          <a:effectLst/>
        </p:spPr>
        <p:txBody>
          <a:bodyPr rot="0" spcFirstLastPara="0" vert="horz" wrap="square" lIns="36000" tIns="36000" rIns="36000" bIns="3600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2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imes New Roman"/>
                <a:ea typeface="Calibri"/>
              </a:rPr>
              <a:t>Б </a:t>
            </a:r>
          </a:p>
        </p:txBody>
      </p:sp>
      <p:sp>
        <p:nvSpPr>
          <p:cNvPr id="54" name="Поле 140"/>
          <p:cNvSpPr txBox="1"/>
          <p:nvPr/>
        </p:nvSpPr>
        <p:spPr>
          <a:xfrm>
            <a:off x="3966713" y="2376505"/>
            <a:ext cx="424467" cy="257129"/>
          </a:xfrm>
          <a:prstGeom prst="rect">
            <a:avLst/>
          </a:prstGeom>
          <a:noFill/>
          <a:ln w="6350">
            <a:noFill/>
          </a:ln>
          <a:effectLst/>
        </p:spPr>
        <p:txBody>
          <a:bodyPr rot="0" spcFirstLastPara="0" vert="horz" wrap="square" lIns="36000" tIns="36000" rIns="36000" bIns="3600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2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imes New Roman"/>
                <a:ea typeface="Calibri"/>
              </a:rPr>
              <a:t>Д</a:t>
            </a:r>
            <a:endParaRPr kumimoji="0" lang="ru-RU" sz="1200" b="0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Times New Roman"/>
              <a:ea typeface="Calibri"/>
            </a:endParaRPr>
          </a:p>
        </p:txBody>
      </p:sp>
      <p:sp>
        <p:nvSpPr>
          <p:cNvPr id="55" name="Поле 141"/>
          <p:cNvSpPr txBox="1"/>
          <p:nvPr/>
        </p:nvSpPr>
        <p:spPr>
          <a:xfrm>
            <a:off x="5141699" y="2389037"/>
            <a:ext cx="375728" cy="257129"/>
          </a:xfrm>
          <a:prstGeom prst="rect">
            <a:avLst/>
          </a:prstGeom>
          <a:noFill/>
          <a:ln w="6350">
            <a:noFill/>
          </a:ln>
          <a:effectLst/>
        </p:spPr>
        <p:txBody>
          <a:bodyPr rot="0" spcFirstLastPara="0" vert="horz" wrap="square" lIns="36000" tIns="36000" rIns="36000" bIns="3600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2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imes New Roman"/>
                <a:ea typeface="Calibri"/>
              </a:rPr>
              <a:t>З</a:t>
            </a:r>
            <a:endParaRPr kumimoji="0" lang="ru-RU" sz="1200" b="0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Times New Roman"/>
              <a:ea typeface="Calibri"/>
            </a:endParaRPr>
          </a:p>
        </p:txBody>
      </p:sp>
      <p:sp>
        <p:nvSpPr>
          <p:cNvPr id="56" name="Поле 142"/>
          <p:cNvSpPr txBox="1"/>
          <p:nvPr/>
        </p:nvSpPr>
        <p:spPr>
          <a:xfrm>
            <a:off x="3559504" y="3435846"/>
            <a:ext cx="496109" cy="257129"/>
          </a:xfrm>
          <a:prstGeom prst="rect">
            <a:avLst/>
          </a:prstGeom>
          <a:noFill/>
          <a:ln w="6350">
            <a:noFill/>
          </a:ln>
          <a:effectLst/>
        </p:spPr>
        <p:txBody>
          <a:bodyPr rot="0" spcFirstLastPara="0" vert="horz" wrap="square" lIns="36000" tIns="36000" rIns="36000" bIns="3600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2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imes New Roman"/>
                <a:ea typeface="Calibri"/>
              </a:rPr>
              <a:t>В</a:t>
            </a:r>
            <a:endParaRPr kumimoji="0" lang="ru-RU" sz="1200" b="0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Times New Roman"/>
              <a:ea typeface="Calibri"/>
            </a:endParaRPr>
          </a:p>
        </p:txBody>
      </p:sp>
      <p:sp>
        <p:nvSpPr>
          <p:cNvPr id="57" name="Поле 143"/>
          <p:cNvSpPr txBox="1"/>
          <p:nvPr/>
        </p:nvSpPr>
        <p:spPr>
          <a:xfrm>
            <a:off x="4655009" y="3403315"/>
            <a:ext cx="398514" cy="257129"/>
          </a:xfrm>
          <a:prstGeom prst="rect">
            <a:avLst/>
          </a:prstGeom>
          <a:noFill/>
          <a:ln w="6350">
            <a:noFill/>
          </a:ln>
          <a:effectLst/>
        </p:spPr>
        <p:txBody>
          <a:bodyPr rot="0" spcFirstLastPara="0" vert="horz" wrap="square" lIns="36000" tIns="36000" rIns="36000" bIns="3600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2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imes New Roman"/>
                <a:ea typeface="Calibri"/>
              </a:rPr>
              <a:t>Е</a:t>
            </a:r>
            <a:endParaRPr kumimoji="0" lang="ru-RU" sz="1200" b="0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Times New Roman"/>
              <a:ea typeface="Calibri"/>
            </a:endParaRPr>
          </a:p>
        </p:txBody>
      </p:sp>
      <p:sp>
        <p:nvSpPr>
          <p:cNvPr id="58" name="Поле 144"/>
          <p:cNvSpPr txBox="1"/>
          <p:nvPr/>
        </p:nvSpPr>
        <p:spPr>
          <a:xfrm>
            <a:off x="5872173" y="3266821"/>
            <a:ext cx="506215" cy="257129"/>
          </a:xfrm>
          <a:prstGeom prst="rect">
            <a:avLst/>
          </a:prstGeom>
          <a:noFill/>
          <a:ln w="6350">
            <a:noFill/>
          </a:ln>
          <a:effectLst/>
        </p:spPr>
        <p:txBody>
          <a:bodyPr rot="0" spcFirstLastPara="0" vert="horz" wrap="square" lIns="36000" tIns="36000" rIns="36000" bIns="3600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2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imes New Roman"/>
                <a:ea typeface="Calibri"/>
              </a:rPr>
              <a:t>К</a:t>
            </a:r>
            <a:endParaRPr kumimoji="0" lang="ru-RU" sz="1200" b="0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Times New Roman"/>
              <a:ea typeface="Calibri"/>
            </a:endParaRPr>
          </a:p>
        </p:txBody>
      </p:sp>
      <p:sp>
        <p:nvSpPr>
          <p:cNvPr id="59" name="Поле 145"/>
          <p:cNvSpPr txBox="1"/>
          <p:nvPr/>
        </p:nvSpPr>
        <p:spPr>
          <a:xfrm>
            <a:off x="2934508" y="4177611"/>
            <a:ext cx="397288" cy="257129"/>
          </a:xfrm>
          <a:prstGeom prst="rect">
            <a:avLst/>
          </a:prstGeom>
          <a:noFill/>
          <a:ln w="6350">
            <a:noFill/>
          </a:ln>
          <a:effectLst/>
        </p:spPr>
        <p:txBody>
          <a:bodyPr rot="0" spcFirstLastPara="0" vert="horz" wrap="square" lIns="36000" tIns="36000" rIns="36000" bIns="3600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2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imes New Roman"/>
                <a:ea typeface="Calibri"/>
              </a:rPr>
              <a:t>Г</a:t>
            </a:r>
            <a:endParaRPr kumimoji="0" lang="ru-RU" sz="1200" b="0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Times New Roman"/>
              <a:ea typeface="Calibri"/>
            </a:endParaRPr>
          </a:p>
        </p:txBody>
      </p:sp>
      <p:sp>
        <p:nvSpPr>
          <p:cNvPr id="60" name="Поле 146"/>
          <p:cNvSpPr txBox="1"/>
          <p:nvPr/>
        </p:nvSpPr>
        <p:spPr>
          <a:xfrm>
            <a:off x="3966714" y="4176357"/>
            <a:ext cx="493809" cy="257129"/>
          </a:xfrm>
          <a:prstGeom prst="rect">
            <a:avLst/>
          </a:prstGeom>
          <a:noFill/>
          <a:ln w="6350">
            <a:noFill/>
          </a:ln>
          <a:effectLst/>
        </p:spPr>
        <p:txBody>
          <a:bodyPr rot="0" spcFirstLastPara="0" vert="horz" wrap="square" lIns="36000" tIns="36000" rIns="36000" bIns="3600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2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imes New Roman"/>
                <a:ea typeface="Calibri"/>
              </a:rPr>
              <a:t>Ж</a:t>
            </a:r>
            <a:endParaRPr kumimoji="0" lang="ru-RU" sz="1200" b="0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Times New Roman"/>
              <a:ea typeface="Calibri"/>
            </a:endParaRPr>
          </a:p>
        </p:txBody>
      </p:sp>
      <p:sp>
        <p:nvSpPr>
          <p:cNvPr id="61" name="Поле 147"/>
          <p:cNvSpPr txBox="1"/>
          <p:nvPr/>
        </p:nvSpPr>
        <p:spPr>
          <a:xfrm>
            <a:off x="5092409" y="4162095"/>
            <a:ext cx="425018" cy="257129"/>
          </a:xfrm>
          <a:prstGeom prst="rect">
            <a:avLst/>
          </a:prstGeom>
          <a:noFill/>
          <a:ln w="6350">
            <a:noFill/>
          </a:ln>
          <a:effectLst/>
        </p:spPr>
        <p:txBody>
          <a:bodyPr rot="0" spcFirstLastPara="0" vert="horz" wrap="square" lIns="36000" tIns="36000" rIns="36000" bIns="3600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2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imes New Roman"/>
                <a:ea typeface="Calibri"/>
              </a:rPr>
              <a:t>И</a:t>
            </a:r>
            <a:endParaRPr kumimoji="0" lang="ru-RU" sz="1200" b="0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Times New Roman"/>
              <a:ea typeface="Calibri"/>
            </a:endParaRPr>
          </a:p>
        </p:txBody>
      </p:sp>
      <p:cxnSp>
        <p:nvCxnSpPr>
          <p:cNvPr id="62" name="Прямая со стрелкой 61"/>
          <p:cNvCxnSpPr>
            <a:stCxn id="39" idx="6"/>
          </p:cNvCxnSpPr>
          <p:nvPr/>
        </p:nvCxnSpPr>
        <p:spPr>
          <a:xfrm flipV="1">
            <a:off x="4108544" y="3425985"/>
            <a:ext cx="1604520" cy="695191"/>
          </a:xfrm>
          <a:prstGeom prst="straightConnector1">
            <a:avLst/>
          </a:prstGeom>
          <a:noFill/>
          <a:ln w="19050" cap="flat" cmpd="sng" algn="ctr">
            <a:solidFill>
              <a:srgbClr val="4F81BD">
                <a:shade val="95000"/>
                <a:satMod val="105000"/>
              </a:srgbClr>
            </a:solidFill>
            <a:prstDash val="solid"/>
            <a:tailEnd type="stealth" w="med" len="lg"/>
          </a:ln>
          <a:effectLst/>
        </p:spPr>
      </p:cxnSp>
      <p:sp>
        <p:nvSpPr>
          <p:cNvPr id="63" name="Поле 139"/>
          <p:cNvSpPr txBox="1"/>
          <p:nvPr/>
        </p:nvSpPr>
        <p:spPr>
          <a:xfrm>
            <a:off x="3061944" y="2388380"/>
            <a:ext cx="397288" cy="257129"/>
          </a:xfrm>
          <a:prstGeom prst="rect">
            <a:avLst/>
          </a:prstGeom>
          <a:noFill/>
          <a:ln w="6350">
            <a:noFill/>
          </a:ln>
          <a:effectLst/>
        </p:spPr>
        <p:txBody>
          <a:bodyPr rot="0" spcFirstLastPara="0" vert="horz" wrap="square" lIns="36000" tIns="36000" rIns="36000" bIns="3600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2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imes New Roman"/>
                <a:ea typeface="Calibri"/>
              </a:rPr>
              <a:t>(</a:t>
            </a:r>
            <a:r>
              <a:rPr kumimoji="0" lang="ru-RU" sz="1200" b="1" i="0" u="none" strike="noStrike" kern="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/>
                <a:ea typeface="Calibri"/>
              </a:rPr>
              <a:t>1</a:t>
            </a:r>
            <a:r>
              <a:rPr kumimoji="0" lang="ru-RU" sz="12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imes New Roman"/>
                <a:ea typeface="Calibri"/>
              </a:rPr>
              <a:t>)</a:t>
            </a:r>
          </a:p>
        </p:txBody>
      </p:sp>
      <p:sp>
        <p:nvSpPr>
          <p:cNvPr id="64" name="Поле 145"/>
          <p:cNvSpPr txBox="1"/>
          <p:nvPr/>
        </p:nvSpPr>
        <p:spPr>
          <a:xfrm>
            <a:off x="3070232" y="4186829"/>
            <a:ext cx="397288" cy="257129"/>
          </a:xfrm>
          <a:prstGeom prst="rect">
            <a:avLst/>
          </a:prstGeom>
          <a:noFill/>
          <a:ln w="6350">
            <a:noFill/>
          </a:ln>
          <a:effectLst/>
        </p:spPr>
        <p:txBody>
          <a:bodyPr rot="0" spcFirstLastPara="0" vert="horz" wrap="square" lIns="36000" tIns="36000" rIns="36000" bIns="3600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2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imes New Roman"/>
                <a:ea typeface="Calibri"/>
              </a:rPr>
              <a:t>(</a:t>
            </a:r>
            <a:r>
              <a:rPr kumimoji="0" lang="ru-RU" sz="1200" b="1" i="0" u="none" strike="noStrike" kern="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/>
                <a:ea typeface="Calibri"/>
              </a:rPr>
              <a:t>1</a:t>
            </a:r>
            <a:r>
              <a:rPr kumimoji="0" lang="ru-RU" sz="12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imes New Roman"/>
                <a:ea typeface="Calibri"/>
              </a:rPr>
              <a:t>)</a:t>
            </a:r>
          </a:p>
        </p:txBody>
      </p:sp>
      <p:sp>
        <p:nvSpPr>
          <p:cNvPr id="65" name="Поле 146"/>
          <p:cNvSpPr txBox="1"/>
          <p:nvPr/>
        </p:nvSpPr>
        <p:spPr>
          <a:xfrm>
            <a:off x="4174149" y="4176357"/>
            <a:ext cx="493809" cy="257129"/>
          </a:xfrm>
          <a:prstGeom prst="rect">
            <a:avLst/>
          </a:prstGeom>
          <a:noFill/>
          <a:ln w="6350">
            <a:noFill/>
          </a:ln>
          <a:effectLst/>
        </p:spPr>
        <p:txBody>
          <a:bodyPr rot="0" spcFirstLastPara="0" vert="horz" wrap="square" lIns="36000" tIns="36000" rIns="36000" bIns="3600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2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imes New Roman"/>
                <a:ea typeface="Calibri"/>
              </a:rPr>
              <a:t>(</a:t>
            </a:r>
            <a:r>
              <a:rPr kumimoji="0" lang="ru-RU" sz="1200" b="1" i="0" u="none" strike="noStrike" kern="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/>
                <a:ea typeface="Calibri"/>
              </a:rPr>
              <a:t>1</a:t>
            </a:r>
            <a:r>
              <a:rPr kumimoji="0" lang="ru-RU" sz="12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imes New Roman"/>
                <a:ea typeface="Calibri"/>
              </a:rPr>
              <a:t>)</a:t>
            </a:r>
          </a:p>
        </p:txBody>
      </p:sp>
      <p:sp>
        <p:nvSpPr>
          <p:cNvPr id="66" name="Поле 147"/>
          <p:cNvSpPr txBox="1"/>
          <p:nvPr/>
        </p:nvSpPr>
        <p:spPr>
          <a:xfrm>
            <a:off x="5265727" y="4162095"/>
            <a:ext cx="425018" cy="257129"/>
          </a:xfrm>
          <a:prstGeom prst="rect">
            <a:avLst/>
          </a:prstGeom>
          <a:noFill/>
          <a:ln w="6350">
            <a:noFill/>
          </a:ln>
          <a:effectLst/>
        </p:spPr>
        <p:txBody>
          <a:bodyPr rot="0" spcFirstLastPara="0" vert="horz" wrap="square" lIns="36000" tIns="36000" rIns="36000" bIns="3600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2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imes New Roman"/>
                <a:ea typeface="Calibri"/>
              </a:rPr>
              <a:t>(</a:t>
            </a:r>
            <a:r>
              <a:rPr kumimoji="0" lang="ru-RU" sz="1200" b="1" i="0" u="none" strike="noStrike" kern="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/>
                <a:ea typeface="Calibri"/>
              </a:rPr>
              <a:t>1</a:t>
            </a:r>
            <a:r>
              <a:rPr kumimoji="0" lang="ru-RU" sz="12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imes New Roman"/>
                <a:ea typeface="Calibri"/>
              </a:rPr>
              <a:t>)</a:t>
            </a:r>
          </a:p>
        </p:txBody>
      </p:sp>
      <p:sp>
        <p:nvSpPr>
          <p:cNvPr id="67" name="Поле 142"/>
          <p:cNvSpPr txBox="1"/>
          <p:nvPr/>
        </p:nvSpPr>
        <p:spPr>
          <a:xfrm>
            <a:off x="3678040" y="3430745"/>
            <a:ext cx="496109" cy="257129"/>
          </a:xfrm>
          <a:prstGeom prst="rect">
            <a:avLst/>
          </a:prstGeom>
          <a:noFill/>
          <a:ln w="6350">
            <a:noFill/>
          </a:ln>
          <a:effectLst/>
        </p:spPr>
        <p:txBody>
          <a:bodyPr rot="0" spcFirstLastPara="0" vert="horz" wrap="square" lIns="36000" tIns="36000" rIns="36000" bIns="3600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2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imes New Roman"/>
                <a:ea typeface="Calibri"/>
              </a:rPr>
              <a:t>(</a:t>
            </a:r>
            <a:r>
              <a:rPr kumimoji="0" lang="ru-RU" sz="1200" b="1" i="0" u="none" strike="noStrike" kern="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/>
                <a:ea typeface="Calibri"/>
              </a:rPr>
              <a:t>2</a:t>
            </a:r>
            <a:r>
              <a:rPr kumimoji="0" lang="ru-RU" sz="12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imes New Roman"/>
                <a:ea typeface="Calibri"/>
              </a:rPr>
              <a:t>)</a:t>
            </a:r>
          </a:p>
        </p:txBody>
      </p:sp>
      <p:sp>
        <p:nvSpPr>
          <p:cNvPr id="68" name="Поле 140"/>
          <p:cNvSpPr txBox="1"/>
          <p:nvPr/>
        </p:nvSpPr>
        <p:spPr>
          <a:xfrm>
            <a:off x="4132614" y="2376503"/>
            <a:ext cx="424467" cy="257129"/>
          </a:xfrm>
          <a:prstGeom prst="rect">
            <a:avLst/>
          </a:prstGeom>
          <a:noFill/>
          <a:ln w="6350">
            <a:noFill/>
          </a:ln>
          <a:effectLst/>
        </p:spPr>
        <p:txBody>
          <a:bodyPr rot="0" spcFirstLastPara="0" vert="horz" wrap="square" lIns="36000" tIns="36000" rIns="36000" bIns="3600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2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imes New Roman"/>
                <a:ea typeface="Calibri"/>
              </a:rPr>
              <a:t>(</a:t>
            </a:r>
            <a:r>
              <a:rPr kumimoji="0" lang="ru-RU" sz="1200" b="1" i="0" u="none" strike="noStrike" kern="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/>
                <a:ea typeface="Calibri"/>
              </a:rPr>
              <a:t>3</a:t>
            </a:r>
            <a:r>
              <a:rPr kumimoji="0" lang="ru-RU" sz="12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imes New Roman"/>
                <a:ea typeface="Calibri"/>
              </a:rPr>
              <a:t>)</a:t>
            </a:r>
          </a:p>
        </p:txBody>
      </p:sp>
      <p:sp>
        <p:nvSpPr>
          <p:cNvPr id="69" name="Поле 143"/>
          <p:cNvSpPr txBox="1"/>
          <p:nvPr/>
        </p:nvSpPr>
        <p:spPr>
          <a:xfrm>
            <a:off x="4788024" y="3403315"/>
            <a:ext cx="398514" cy="257129"/>
          </a:xfrm>
          <a:prstGeom prst="rect">
            <a:avLst/>
          </a:prstGeom>
          <a:noFill/>
          <a:ln w="6350">
            <a:noFill/>
          </a:ln>
          <a:effectLst/>
        </p:spPr>
        <p:txBody>
          <a:bodyPr rot="0" spcFirstLastPara="0" vert="horz" wrap="square" lIns="36000" tIns="36000" rIns="36000" bIns="3600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2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imes New Roman"/>
                <a:ea typeface="Calibri"/>
              </a:rPr>
              <a:t>(</a:t>
            </a:r>
            <a:r>
              <a:rPr kumimoji="0" lang="ru-RU" sz="1200" b="1" i="0" u="none" strike="noStrike" kern="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/>
                <a:ea typeface="Calibri"/>
              </a:rPr>
              <a:t>3</a:t>
            </a:r>
            <a:r>
              <a:rPr kumimoji="0" lang="ru-RU" sz="12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imes New Roman"/>
                <a:ea typeface="Calibri"/>
              </a:rPr>
              <a:t>)</a:t>
            </a:r>
          </a:p>
        </p:txBody>
      </p:sp>
      <p:sp>
        <p:nvSpPr>
          <p:cNvPr id="70" name="Поле 141"/>
          <p:cNvSpPr txBox="1"/>
          <p:nvPr/>
        </p:nvSpPr>
        <p:spPr>
          <a:xfrm>
            <a:off x="5265727" y="2389037"/>
            <a:ext cx="375728" cy="257129"/>
          </a:xfrm>
          <a:prstGeom prst="rect">
            <a:avLst/>
          </a:prstGeom>
          <a:noFill/>
          <a:ln w="6350">
            <a:noFill/>
          </a:ln>
          <a:effectLst/>
        </p:spPr>
        <p:txBody>
          <a:bodyPr rot="0" spcFirstLastPara="0" vert="horz" wrap="square" lIns="36000" tIns="36000" rIns="36000" bIns="3600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2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imes New Roman"/>
                <a:ea typeface="Calibri"/>
              </a:rPr>
              <a:t>(</a:t>
            </a:r>
            <a:r>
              <a:rPr kumimoji="0" lang="ru-RU" sz="1200" b="1" i="0" u="none" strike="noStrike" kern="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/>
                <a:ea typeface="Calibri"/>
              </a:rPr>
              <a:t>6</a:t>
            </a:r>
            <a:r>
              <a:rPr kumimoji="0" lang="ru-RU" sz="12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imes New Roman"/>
                <a:ea typeface="Calibri"/>
              </a:rPr>
              <a:t>)</a:t>
            </a:r>
          </a:p>
        </p:txBody>
      </p:sp>
      <p:sp>
        <p:nvSpPr>
          <p:cNvPr id="71" name="Поле 144"/>
          <p:cNvSpPr txBox="1"/>
          <p:nvPr/>
        </p:nvSpPr>
        <p:spPr>
          <a:xfrm>
            <a:off x="6046005" y="3266821"/>
            <a:ext cx="506215" cy="257129"/>
          </a:xfrm>
          <a:prstGeom prst="rect">
            <a:avLst/>
          </a:prstGeom>
          <a:noFill/>
          <a:ln w="6350">
            <a:noFill/>
          </a:ln>
          <a:effectLst/>
        </p:spPr>
        <p:txBody>
          <a:bodyPr rot="0" spcFirstLastPara="0" vert="horz" wrap="square" lIns="36000" tIns="36000" rIns="36000" bIns="3600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2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imes New Roman"/>
                <a:ea typeface="Calibri"/>
              </a:rPr>
              <a:t>(</a:t>
            </a:r>
            <a:r>
              <a:rPr kumimoji="0" lang="ru-RU" sz="1200" b="1" i="0" u="none" strike="noStrike" kern="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/>
                <a:ea typeface="Calibri"/>
              </a:rPr>
              <a:t>11</a:t>
            </a:r>
            <a:r>
              <a:rPr kumimoji="0" lang="ru-RU" sz="12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imes New Roman"/>
                <a:ea typeface="Calibri"/>
              </a:rPr>
              <a:t>)</a:t>
            </a:r>
          </a:p>
        </p:txBody>
      </p:sp>
      <p:sp>
        <p:nvSpPr>
          <p:cNvPr id="2" name="Прямоугольник 1"/>
          <p:cNvSpPr/>
          <p:nvPr/>
        </p:nvSpPr>
        <p:spPr>
          <a:xfrm>
            <a:off x="284290" y="605750"/>
            <a:ext cx="7780097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ru-RU" sz="1400" dirty="0">
                <a:solidFill>
                  <a:srgbClr val="000099"/>
                </a:solidFill>
                <a:latin typeface="Calibri"/>
              </a:rPr>
              <a:t>Вершины Б, Г, Ж, И – по одной входящей стрелке, в начале которой написано 1 </a:t>
            </a:r>
            <a:br>
              <a:rPr lang="ru-RU" sz="1400" dirty="0">
                <a:solidFill>
                  <a:srgbClr val="000099"/>
                </a:solidFill>
                <a:latin typeface="Calibri"/>
              </a:rPr>
            </a:br>
            <a:r>
              <a:rPr lang="ru-RU" sz="1400" dirty="0">
                <a:solidFill>
                  <a:srgbClr val="000099"/>
                </a:solidFill>
                <a:latin typeface="Calibri"/>
              </a:rPr>
              <a:t>(сюда можно попасть одним способом, один путь).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284291" y="1039837"/>
            <a:ext cx="6594347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ru-RU" sz="1400" dirty="0">
                <a:solidFill>
                  <a:srgbClr val="000099"/>
                </a:solidFill>
                <a:latin typeface="Calibri"/>
              </a:rPr>
              <a:t>Вершина В – две входящих стрелки с числами 1, в эту вершину 1 + 1 = 2 пути.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284290" y="1291865"/>
            <a:ext cx="7983410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ru-RU" sz="1400" dirty="0">
                <a:solidFill>
                  <a:srgbClr val="000099"/>
                </a:solidFill>
                <a:latin typeface="Calibri"/>
              </a:rPr>
              <a:t>Вершина Д – две входящих стрелки с числами 1 и 2, в эту вершину 1 + 2 = 3 пути.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284290" y="1527634"/>
            <a:ext cx="7927848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ru-RU" sz="1400" dirty="0">
                <a:solidFill>
                  <a:srgbClr val="000099"/>
                </a:solidFill>
                <a:latin typeface="Calibri"/>
              </a:rPr>
              <a:t>Вершина Е – две входящих стрелки с числами 2 и 1, в эту вершину 2 + 1 = 3 пути.</a:t>
            </a:r>
          </a:p>
        </p:txBody>
      </p:sp>
      <p:sp>
        <p:nvSpPr>
          <p:cNvPr id="8" name="Прямоугольник 7"/>
          <p:cNvSpPr/>
          <p:nvPr/>
        </p:nvSpPr>
        <p:spPr>
          <a:xfrm>
            <a:off x="284291" y="1795921"/>
            <a:ext cx="8204072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ru-RU" sz="1400" dirty="0">
                <a:solidFill>
                  <a:srgbClr val="000099"/>
                </a:solidFill>
                <a:latin typeface="Calibri"/>
              </a:rPr>
              <a:t>Вершина З – две входящих стрелки с числами 3 и 3, в эту вершину 3 + 3 = 6 путей.</a:t>
            </a:r>
          </a:p>
        </p:txBody>
      </p:sp>
    </p:spTree>
    <p:extLst>
      <p:ext uri="{BB962C8B-B14F-4D97-AF65-F5344CB8AC3E}">
        <p14:creationId xmlns:p14="http://schemas.microsoft.com/office/powerpoint/2010/main" val="25494994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500"/>
                            </p:stCondLst>
                            <p:childTnLst>
                              <p:par>
                                <p:cTn id="2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500"/>
                            </p:stCondLst>
                            <p:childTnLst>
                              <p:par>
                                <p:cTn id="3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8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"/>
                            </p:stCondLst>
                            <p:childTnLst>
                              <p:par>
                                <p:cTn id="4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500"/>
                            </p:stCondLst>
                            <p:childTnLst>
                              <p:par>
                                <p:cTn id="5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6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500"/>
                            </p:stCondLst>
                            <p:childTnLst>
                              <p:par>
                                <p:cTn id="6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5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3" grpId="0"/>
      <p:bldP spid="63" grpId="0"/>
      <p:bldP spid="64" grpId="0"/>
      <p:bldP spid="65" grpId="0"/>
      <p:bldP spid="66" grpId="0"/>
      <p:bldP spid="67" grpId="0"/>
      <p:bldP spid="68" grpId="0"/>
      <p:bldP spid="69" grpId="0"/>
      <p:bldP spid="70" grpId="0"/>
      <p:bldP spid="71" grpId="0"/>
      <p:bldP spid="2" grpId="0"/>
      <p:bldP spid="4" grpId="0"/>
      <p:bldP spid="5" grpId="0"/>
      <p:bldP spid="6" grpId="0"/>
      <p:bldP spid="8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оле 114"/>
          <p:cNvSpPr txBox="1"/>
          <p:nvPr/>
        </p:nvSpPr>
        <p:spPr>
          <a:xfrm>
            <a:off x="431540" y="215680"/>
            <a:ext cx="497205" cy="318924"/>
          </a:xfrm>
          <a:prstGeom prst="rect">
            <a:avLst/>
          </a:prstGeom>
          <a:solidFill>
            <a:sysClr val="window" lastClr="FFFFFF"/>
          </a:solidFill>
          <a:ln w="6350">
            <a:solidFill>
              <a:prstClr val="black"/>
            </a:solidFill>
          </a:ln>
          <a:effectLst/>
        </p:spPr>
        <p:txBody>
          <a:bodyPr rot="0" spcFirstLastPara="0" vert="horz" wrap="square" lIns="90000" tIns="36000" rIns="91440" bIns="36000" numCol="1" spcCol="0" rtlCol="0" fromWordArt="0" anchor="ctr" anchorCtr="0" forceAA="0" compatLnSpc="1">
            <a:prstTxWarp prst="textNoShape">
              <a:avLst/>
            </a:prstTxWarp>
            <a:spAutoFit/>
          </a:bodyPr>
          <a:lstStyle/>
          <a:p>
            <a:pPr algn="ctr">
              <a:spcAft>
                <a:spcPts val="0"/>
              </a:spcAft>
            </a:pPr>
            <a:r>
              <a:rPr lang="ru-RU" sz="1600" b="1" dirty="0" smtClean="0">
                <a:solidFill>
                  <a:srgbClr val="000000"/>
                </a:solidFill>
                <a:latin typeface="Times New Roman"/>
                <a:ea typeface="Calibri"/>
              </a:rPr>
              <a:t>9-2</a:t>
            </a:r>
            <a:endParaRPr lang="ru-RU" sz="1600" dirty="0">
              <a:solidFill>
                <a:srgbClr val="000000"/>
              </a:solidFill>
              <a:latin typeface="Times New Roman"/>
              <a:ea typeface="Calibri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287574" y="591530"/>
            <a:ext cx="8588079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spcAft>
                <a:spcPts val="0"/>
              </a:spcAft>
            </a:pPr>
            <a:r>
              <a:rPr lang="ru-RU" sz="1600" dirty="0">
                <a:solidFill>
                  <a:srgbClr val="000000"/>
                </a:solidFill>
                <a:latin typeface="Calibri"/>
                <a:ea typeface="Calibri"/>
              </a:rPr>
              <a:t>На рисунке – схема дорог, связывающих города А, Б, В, Г, Д, Е, Ж и З. По каждой дороге можно двигаться только в одном направлении, указанном стрелкой. Сколько существует различных путей из города А в город З, проходящих через город В?</a:t>
            </a:r>
          </a:p>
        </p:txBody>
      </p:sp>
      <p:sp>
        <p:nvSpPr>
          <p:cNvPr id="46" name="Прямоугольник 45"/>
          <p:cNvSpPr/>
          <p:nvPr/>
        </p:nvSpPr>
        <p:spPr>
          <a:xfrm>
            <a:off x="287575" y="3566505"/>
            <a:ext cx="8588078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600" b="1" i="1" dirty="0">
                <a:solidFill>
                  <a:srgbClr val="000099"/>
                </a:solidFill>
                <a:latin typeface="Calibri"/>
              </a:rPr>
              <a:t>Решение</a:t>
            </a:r>
            <a:r>
              <a:rPr lang="ru-RU" sz="1600" b="1" i="1" dirty="0" smtClean="0">
                <a:solidFill>
                  <a:srgbClr val="000099"/>
                </a:solidFill>
                <a:latin typeface="Calibri"/>
              </a:rPr>
              <a:t>.</a:t>
            </a:r>
          </a:p>
          <a:p>
            <a:pPr algn="just"/>
            <a:r>
              <a:rPr lang="ru-RU" sz="1400" dirty="0">
                <a:solidFill>
                  <a:srgbClr val="000099"/>
                </a:solidFill>
                <a:latin typeface="Calibri"/>
              </a:rPr>
              <a:t>По условию задачи нужно найти только пути, проходящие через город В. </a:t>
            </a:r>
            <a:endParaRPr lang="ru-RU" sz="1400" dirty="0" smtClean="0">
              <a:solidFill>
                <a:srgbClr val="000099"/>
              </a:solidFill>
              <a:latin typeface="Calibri"/>
            </a:endParaRPr>
          </a:p>
          <a:p>
            <a:pPr algn="just"/>
            <a:r>
              <a:rPr lang="ru-RU" sz="1400" dirty="0" smtClean="0">
                <a:solidFill>
                  <a:srgbClr val="000099"/>
                </a:solidFill>
                <a:latin typeface="Calibri"/>
              </a:rPr>
              <a:t>Поэтому </a:t>
            </a:r>
            <a:r>
              <a:rPr lang="ru-RU" sz="1400" dirty="0">
                <a:solidFill>
                  <a:srgbClr val="000099"/>
                </a:solidFill>
                <a:latin typeface="Calibri"/>
              </a:rPr>
              <a:t>нужно вычеркнуть на схеме те стрелки пути, которые </a:t>
            </a:r>
            <a:r>
              <a:rPr lang="ru-RU" sz="1400" u="sng" dirty="0">
                <a:solidFill>
                  <a:srgbClr val="000099"/>
                </a:solidFill>
                <a:latin typeface="Calibri"/>
              </a:rPr>
              <a:t>не идут</a:t>
            </a:r>
            <a:r>
              <a:rPr lang="ru-RU" sz="1400" dirty="0">
                <a:solidFill>
                  <a:srgbClr val="000099"/>
                </a:solidFill>
                <a:latin typeface="Calibri"/>
              </a:rPr>
              <a:t> через вершину В.</a:t>
            </a:r>
          </a:p>
        </p:txBody>
      </p:sp>
      <p:grpSp>
        <p:nvGrpSpPr>
          <p:cNvPr id="47" name="Полотно 93"/>
          <p:cNvGrpSpPr/>
          <p:nvPr/>
        </p:nvGrpSpPr>
        <p:grpSpPr>
          <a:xfrm>
            <a:off x="287574" y="1244521"/>
            <a:ext cx="4599940" cy="2249805"/>
            <a:chOff x="0" y="0"/>
            <a:chExt cx="4599940" cy="2249805"/>
          </a:xfrm>
        </p:grpSpPr>
        <p:sp>
          <p:nvSpPr>
            <p:cNvPr id="48" name="Прямоугольник 47"/>
            <p:cNvSpPr/>
            <p:nvPr/>
          </p:nvSpPr>
          <p:spPr>
            <a:xfrm>
              <a:off x="0" y="0"/>
              <a:ext cx="4599940" cy="2249805"/>
            </a:xfrm>
            <a:prstGeom prst="rect">
              <a:avLst/>
            </a:prstGeom>
          </p:spPr>
        </p:sp>
        <p:sp>
          <p:nvSpPr>
            <p:cNvPr id="49" name="Овал 48"/>
            <p:cNvSpPr/>
            <p:nvPr/>
          </p:nvSpPr>
          <p:spPr>
            <a:xfrm>
              <a:off x="317410" y="1087326"/>
              <a:ext cx="78870" cy="78870"/>
            </a:xfrm>
            <a:prstGeom prst="ellipse">
              <a:avLst/>
            </a:prstGeom>
            <a:solidFill>
              <a:srgbClr val="0070C0"/>
            </a:solidFill>
            <a:ln w="25400" cap="flat" cmpd="sng" algn="ctr">
              <a:solidFill>
                <a:srgbClr val="0070C0"/>
              </a:solidFill>
              <a:prstDash val="solid"/>
            </a:ln>
            <a:effectLst/>
          </p:spPr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cxnSp>
          <p:nvCxnSpPr>
            <p:cNvPr id="50" name="Прямая со стрелкой 49"/>
            <p:cNvCxnSpPr/>
            <p:nvPr/>
          </p:nvCxnSpPr>
          <p:spPr>
            <a:xfrm flipV="1">
              <a:off x="391080" y="1106376"/>
              <a:ext cx="1012270" cy="11550"/>
            </a:xfrm>
            <a:prstGeom prst="straightConnector1">
              <a:avLst/>
            </a:prstGeom>
            <a:noFill/>
            <a:ln w="19050" cap="flat" cmpd="sng" algn="ctr">
              <a:solidFill>
                <a:srgbClr val="4F81BD">
                  <a:shade val="95000"/>
                  <a:satMod val="105000"/>
                </a:srgbClr>
              </a:solidFill>
              <a:prstDash val="solid"/>
              <a:tailEnd type="stealth" w="med" len="lg"/>
            </a:ln>
            <a:effectLst/>
          </p:spPr>
        </p:cxnSp>
        <p:cxnSp>
          <p:nvCxnSpPr>
            <p:cNvPr id="51" name="Прямая со стрелкой 50"/>
            <p:cNvCxnSpPr>
              <a:endCxn id="59" idx="1"/>
            </p:cNvCxnSpPr>
            <p:nvPr/>
          </p:nvCxnSpPr>
          <p:spPr>
            <a:xfrm>
              <a:off x="372030" y="1149676"/>
              <a:ext cx="807692" cy="640450"/>
            </a:xfrm>
            <a:prstGeom prst="straightConnector1">
              <a:avLst/>
            </a:prstGeom>
            <a:noFill/>
            <a:ln w="19050" cap="flat" cmpd="sng" algn="ctr">
              <a:solidFill>
                <a:srgbClr val="4F81BD">
                  <a:shade val="95000"/>
                  <a:satMod val="105000"/>
                </a:srgbClr>
              </a:solidFill>
              <a:prstDash val="solid"/>
              <a:tailEnd type="stealth" w="med" len="lg"/>
            </a:ln>
            <a:effectLst/>
          </p:spPr>
        </p:cxnSp>
        <p:sp>
          <p:nvSpPr>
            <p:cNvPr id="52" name="Овал 51"/>
            <p:cNvSpPr/>
            <p:nvPr/>
          </p:nvSpPr>
          <p:spPr>
            <a:xfrm>
              <a:off x="1403350" y="1080976"/>
              <a:ext cx="78870" cy="78870"/>
            </a:xfrm>
            <a:prstGeom prst="ellipse">
              <a:avLst/>
            </a:prstGeom>
            <a:solidFill>
              <a:srgbClr val="0070C0"/>
            </a:solidFill>
            <a:ln w="25400" cap="flat" cmpd="sng" algn="ctr">
              <a:solidFill>
                <a:srgbClr val="0070C0"/>
              </a:solidFill>
              <a:prstDash val="solid"/>
            </a:ln>
            <a:effectLst/>
          </p:spPr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cxnSp>
          <p:nvCxnSpPr>
            <p:cNvPr id="53" name="Прямая со стрелкой 52"/>
            <p:cNvCxnSpPr/>
            <p:nvPr/>
          </p:nvCxnSpPr>
          <p:spPr>
            <a:xfrm flipV="1">
              <a:off x="1482220" y="1087326"/>
              <a:ext cx="1220089" cy="21324"/>
            </a:xfrm>
            <a:prstGeom prst="straightConnector1">
              <a:avLst/>
            </a:prstGeom>
            <a:noFill/>
            <a:ln w="19050" cap="flat" cmpd="sng" algn="ctr">
              <a:solidFill>
                <a:srgbClr val="4F81BD">
                  <a:shade val="95000"/>
                  <a:satMod val="105000"/>
                </a:srgbClr>
              </a:solidFill>
              <a:prstDash val="solid"/>
              <a:tailEnd type="stealth" w="med" len="lg"/>
            </a:ln>
            <a:effectLst/>
          </p:spPr>
        </p:cxnSp>
        <p:sp>
          <p:nvSpPr>
            <p:cNvPr id="54" name="Овал 53"/>
            <p:cNvSpPr/>
            <p:nvPr/>
          </p:nvSpPr>
          <p:spPr>
            <a:xfrm>
              <a:off x="2702309" y="1057224"/>
              <a:ext cx="78870" cy="78870"/>
            </a:xfrm>
            <a:prstGeom prst="ellipse">
              <a:avLst/>
            </a:prstGeom>
            <a:solidFill>
              <a:srgbClr val="0070C0"/>
            </a:solidFill>
            <a:ln w="25400" cap="flat" cmpd="sng" algn="ctr">
              <a:solidFill>
                <a:srgbClr val="0070C0"/>
              </a:solidFill>
              <a:prstDash val="solid"/>
            </a:ln>
            <a:effectLst/>
          </p:spPr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cxnSp>
          <p:nvCxnSpPr>
            <p:cNvPr id="55" name="Прямая со стрелкой 54"/>
            <p:cNvCxnSpPr/>
            <p:nvPr/>
          </p:nvCxnSpPr>
          <p:spPr>
            <a:xfrm>
              <a:off x="2781179" y="1088194"/>
              <a:ext cx="810801" cy="0"/>
            </a:xfrm>
            <a:prstGeom prst="straightConnector1">
              <a:avLst/>
            </a:prstGeom>
            <a:noFill/>
            <a:ln w="19050" cap="flat" cmpd="sng" algn="ctr">
              <a:solidFill>
                <a:srgbClr val="4F81BD">
                  <a:shade val="95000"/>
                  <a:satMod val="105000"/>
                </a:srgbClr>
              </a:solidFill>
              <a:prstDash val="solid"/>
              <a:tailEnd type="stealth" w="med" len="lg"/>
            </a:ln>
            <a:effectLst/>
          </p:spPr>
        </p:cxnSp>
        <p:sp>
          <p:nvSpPr>
            <p:cNvPr id="56" name="Овал 55"/>
            <p:cNvSpPr/>
            <p:nvPr/>
          </p:nvSpPr>
          <p:spPr>
            <a:xfrm>
              <a:off x="3591980" y="1059000"/>
              <a:ext cx="78870" cy="78870"/>
            </a:xfrm>
            <a:prstGeom prst="ellipse">
              <a:avLst/>
            </a:prstGeom>
            <a:solidFill>
              <a:srgbClr val="0070C0"/>
            </a:solidFill>
            <a:ln w="25400" cap="flat" cmpd="sng" algn="ctr">
              <a:solidFill>
                <a:srgbClr val="0070C0"/>
              </a:solidFill>
              <a:prstDash val="solid"/>
            </a:ln>
            <a:effectLst/>
          </p:spPr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57" name="Овал 56"/>
            <p:cNvSpPr/>
            <p:nvPr/>
          </p:nvSpPr>
          <p:spPr>
            <a:xfrm>
              <a:off x="1265426" y="376126"/>
              <a:ext cx="78870" cy="78870"/>
            </a:xfrm>
            <a:prstGeom prst="ellipse">
              <a:avLst/>
            </a:prstGeom>
            <a:solidFill>
              <a:srgbClr val="0070C0"/>
            </a:solidFill>
            <a:ln w="25400" cap="flat" cmpd="sng" algn="ctr">
              <a:solidFill>
                <a:srgbClr val="0070C0"/>
              </a:solidFill>
              <a:prstDash val="solid"/>
            </a:ln>
            <a:effectLst/>
          </p:spPr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58" name="Овал 57"/>
            <p:cNvSpPr/>
            <p:nvPr/>
          </p:nvSpPr>
          <p:spPr>
            <a:xfrm>
              <a:off x="2500840" y="381458"/>
              <a:ext cx="78870" cy="78870"/>
            </a:xfrm>
            <a:prstGeom prst="ellipse">
              <a:avLst/>
            </a:prstGeom>
            <a:solidFill>
              <a:srgbClr val="0070C0"/>
            </a:solidFill>
            <a:ln w="25400" cap="flat" cmpd="sng" algn="ctr">
              <a:solidFill>
                <a:srgbClr val="0070C0"/>
              </a:solidFill>
              <a:prstDash val="solid"/>
            </a:ln>
            <a:effectLst/>
          </p:spPr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59" name="Овал 58"/>
            <p:cNvSpPr/>
            <p:nvPr/>
          </p:nvSpPr>
          <p:spPr>
            <a:xfrm>
              <a:off x="1168172" y="1778576"/>
              <a:ext cx="78870" cy="78870"/>
            </a:xfrm>
            <a:prstGeom prst="ellipse">
              <a:avLst/>
            </a:prstGeom>
            <a:solidFill>
              <a:srgbClr val="0070C0"/>
            </a:solidFill>
            <a:ln w="25400" cap="flat" cmpd="sng" algn="ctr">
              <a:solidFill>
                <a:srgbClr val="0070C0"/>
              </a:solidFill>
              <a:prstDash val="solid"/>
            </a:ln>
            <a:effectLst/>
          </p:spPr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60" name="Овал 59"/>
            <p:cNvSpPr/>
            <p:nvPr/>
          </p:nvSpPr>
          <p:spPr>
            <a:xfrm>
              <a:off x="2455055" y="1789290"/>
              <a:ext cx="78870" cy="78870"/>
            </a:xfrm>
            <a:prstGeom prst="ellipse">
              <a:avLst/>
            </a:prstGeom>
            <a:solidFill>
              <a:srgbClr val="0070C0"/>
            </a:solidFill>
            <a:ln w="25400" cap="flat" cmpd="sng" algn="ctr">
              <a:solidFill>
                <a:srgbClr val="0070C0"/>
              </a:solidFill>
              <a:prstDash val="solid"/>
            </a:ln>
            <a:effectLst/>
          </p:spPr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cxnSp>
          <p:nvCxnSpPr>
            <p:cNvPr id="61" name="Прямая со стрелкой 60"/>
            <p:cNvCxnSpPr/>
            <p:nvPr/>
          </p:nvCxnSpPr>
          <p:spPr>
            <a:xfrm flipV="1">
              <a:off x="384730" y="442296"/>
              <a:ext cx="880696" cy="656580"/>
            </a:xfrm>
            <a:prstGeom prst="straightConnector1">
              <a:avLst/>
            </a:prstGeom>
            <a:noFill/>
            <a:ln w="19050" cap="flat" cmpd="sng" algn="ctr">
              <a:solidFill>
                <a:srgbClr val="4F81BD">
                  <a:shade val="95000"/>
                  <a:satMod val="105000"/>
                </a:srgbClr>
              </a:solidFill>
              <a:prstDash val="solid"/>
              <a:tailEnd type="stealth" w="med" len="lg"/>
            </a:ln>
            <a:effectLst/>
          </p:spPr>
        </p:cxnSp>
        <p:cxnSp>
          <p:nvCxnSpPr>
            <p:cNvPr id="62" name="Прямая со стрелкой 61"/>
            <p:cNvCxnSpPr>
              <a:stCxn id="57" idx="5"/>
              <a:endCxn id="52" idx="0"/>
            </p:cNvCxnSpPr>
            <p:nvPr/>
          </p:nvCxnSpPr>
          <p:spPr>
            <a:xfrm>
              <a:off x="1332746" y="443446"/>
              <a:ext cx="110039" cy="637530"/>
            </a:xfrm>
            <a:prstGeom prst="straightConnector1">
              <a:avLst/>
            </a:prstGeom>
            <a:noFill/>
            <a:ln w="19050" cap="flat" cmpd="sng" algn="ctr">
              <a:solidFill>
                <a:srgbClr val="4F81BD">
                  <a:shade val="95000"/>
                  <a:satMod val="105000"/>
                </a:srgbClr>
              </a:solidFill>
              <a:prstDash val="solid"/>
              <a:tailEnd type="stealth" w="med" len="lg"/>
            </a:ln>
            <a:effectLst/>
          </p:spPr>
        </p:cxnSp>
        <p:cxnSp>
          <p:nvCxnSpPr>
            <p:cNvPr id="63" name="Прямая со стрелкой 62"/>
            <p:cNvCxnSpPr>
              <a:endCxn id="58" idx="3"/>
            </p:cNvCxnSpPr>
            <p:nvPr/>
          </p:nvCxnSpPr>
          <p:spPr>
            <a:xfrm flipV="1">
              <a:off x="1464140" y="448778"/>
              <a:ext cx="1048250" cy="638548"/>
            </a:xfrm>
            <a:prstGeom prst="straightConnector1">
              <a:avLst/>
            </a:prstGeom>
            <a:noFill/>
            <a:ln w="19050" cap="flat" cmpd="sng" algn="ctr">
              <a:solidFill>
                <a:srgbClr val="4F81BD">
                  <a:shade val="95000"/>
                  <a:satMod val="105000"/>
                </a:srgbClr>
              </a:solidFill>
              <a:prstDash val="solid"/>
              <a:tailEnd type="stealth" w="med" len="lg"/>
            </a:ln>
            <a:effectLst/>
          </p:spPr>
        </p:cxnSp>
        <p:cxnSp>
          <p:nvCxnSpPr>
            <p:cNvPr id="64" name="Прямая со стрелкой 63"/>
            <p:cNvCxnSpPr>
              <a:endCxn id="58" idx="2"/>
            </p:cNvCxnSpPr>
            <p:nvPr/>
          </p:nvCxnSpPr>
          <p:spPr>
            <a:xfrm>
              <a:off x="1344296" y="415002"/>
              <a:ext cx="1156544" cy="5891"/>
            </a:xfrm>
            <a:prstGeom prst="straightConnector1">
              <a:avLst/>
            </a:prstGeom>
            <a:noFill/>
            <a:ln w="19050" cap="flat" cmpd="sng" algn="ctr">
              <a:solidFill>
                <a:srgbClr val="4F81BD">
                  <a:shade val="95000"/>
                  <a:satMod val="105000"/>
                </a:srgbClr>
              </a:solidFill>
              <a:prstDash val="solid"/>
              <a:tailEnd type="stealth" w="med" len="lg"/>
            </a:ln>
            <a:effectLst/>
          </p:spPr>
        </p:cxnSp>
        <p:cxnSp>
          <p:nvCxnSpPr>
            <p:cNvPr id="65" name="Прямая со стрелкой 64"/>
            <p:cNvCxnSpPr>
              <a:stCxn id="52" idx="4"/>
              <a:endCxn id="59" idx="7"/>
            </p:cNvCxnSpPr>
            <p:nvPr/>
          </p:nvCxnSpPr>
          <p:spPr>
            <a:xfrm flipH="1">
              <a:off x="1235492" y="1159846"/>
              <a:ext cx="207293" cy="630280"/>
            </a:xfrm>
            <a:prstGeom prst="straightConnector1">
              <a:avLst/>
            </a:prstGeom>
            <a:noFill/>
            <a:ln w="19050" cap="flat" cmpd="sng" algn="ctr">
              <a:solidFill>
                <a:srgbClr val="4F81BD">
                  <a:shade val="95000"/>
                  <a:satMod val="105000"/>
                </a:srgbClr>
              </a:solidFill>
              <a:prstDash val="solid"/>
              <a:tailEnd type="stealth" w="med" len="lg"/>
            </a:ln>
            <a:effectLst/>
          </p:spPr>
        </p:cxnSp>
        <p:cxnSp>
          <p:nvCxnSpPr>
            <p:cNvPr id="66" name="Прямая со стрелкой 65"/>
            <p:cNvCxnSpPr>
              <a:endCxn id="54" idx="0"/>
            </p:cNvCxnSpPr>
            <p:nvPr/>
          </p:nvCxnSpPr>
          <p:spPr>
            <a:xfrm>
              <a:off x="2539862" y="460328"/>
              <a:ext cx="201882" cy="596896"/>
            </a:xfrm>
            <a:prstGeom prst="straightConnector1">
              <a:avLst/>
            </a:prstGeom>
            <a:noFill/>
            <a:ln w="19050" cap="flat" cmpd="sng" algn="ctr">
              <a:solidFill>
                <a:srgbClr val="4F81BD">
                  <a:shade val="95000"/>
                  <a:satMod val="105000"/>
                </a:srgbClr>
              </a:solidFill>
              <a:prstDash val="solid"/>
              <a:tailEnd type="stealth" w="med" len="lg"/>
            </a:ln>
            <a:effectLst/>
          </p:spPr>
        </p:cxnSp>
        <p:cxnSp>
          <p:nvCxnSpPr>
            <p:cNvPr id="67" name="Прямая со стрелкой 66"/>
            <p:cNvCxnSpPr/>
            <p:nvPr/>
          </p:nvCxnSpPr>
          <p:spPr>
            <a:xfrm>
              <a:off x="2579710" y="443446"/>
              <a:ext cx="1012270" cy="615554"/>
            </a:xfrm>
            <a:prstGeom prst="straightConnector1">
              <a:avLst/>
            </a:prstGeom>
            <a:noFill/>
            <a:ln w="19050" cap="flat" cmpd="sng" algn="ctr">
              <a:solidFill>
                <a:srgbClr val="4F81BD">
                  <a:shade val="95000"/>
                  <a:satMod val="105000"/>
                </a:srgbClr>
              </a:solidFill>
              <a:prstDash val="solid"/>
              <a:tailEnd type="stealth" w="med" len="lg"/>
            </a:ln>
            <a:effectLst/>
          </p:spPr>
        </p:cxnSp>
        <p:cxnSp>
          <p:nvCxnSpPr>
            <p:cNvPr id="68" name="Прямая со стрелкой 67"/>
            <p:cNvCxnSpPr>
              <a:endCxn id="60" idx="2"/>
            </p:cNvCxnSpPr>
            <p:nvPr/>
          </p:nvCxnSpPr>
          <p:spPr>
            <a:xfrm>
              <a:off x="1247042" y="1825221"/>
              <a:ext cx="1208013" cy="3504"/>
            </a:xfrm>
            <a:prstGeom prst="straightConnector1">
              <a:avLst/>
            </a:prstGeom>
            <a:noFill/>
            <a:ln w="19050" cap="flat" cmpd="sng" algn="ctr">
              <a:solidFill>
                <a:srgbClr val="4F81BD">
                  <a:shade val="95000"/>
                  <a:satMod val="105000"/>
                </a:srgbClr>
              </a:solidFill>
              <a:prstDash val="solid"/>
              <a:tailEnd type="stealth" w="med" len="lg"/>
            </a:ln>
            <a:effectLst/>
          </p:spPr>
        </p:cxnSp>
        <p:cxnSp>
          <p:nvCxnSpPr>
            <p:cNvPr id="69" name="Прямая со стрелкой 68"/>
            <p:cNvCxnSpPr>
              <a:endCxn id="56" idx="3"/>
            </p:cNvCxnSpPr>
            <p:nvPr/>
          </p:nvCxnSpPr>
          <p:spPr>
            <a:xfrm flipV="1">
              <a:off x="2539862" y="1126320"/>
              <a:ext cx="1063668" cy="698902"/>
            </a:xfrm>
            <a:prstGeom prst="straightConnector1">
              <a:avLst/>
            </a:prstGeom>
            <a:noFill/>
            <a:ln w="19050" cap="flat" cmpd="sng" algn="ctr">
              <a:solidFill>
                <a:srgbClr val="4F81BD">
                  <a:shade val="95000"/>
                  <a:satMod val="105000"/>
                </a:srgbClr>
              </a:solidFill>
              <a:prstDash val="solid"/>
              <a:tailEnd type="stealth" w="med" len="lg"/>
            </a:ln>
            <a:effectLst/>
          </p:spPr>
        </p:cxnSp>
        <p:sp>
          <p:nvSpPr>
            <p:cNvPr id="70" name="Поле 80"/>
            <p:cNvSpPr txBox="1"/>
            <p:nvPr/>
          </p:nvSpPr>
          <p:spPr>
            <a:xfrm>
              <a:off x="0" y="866591"/>
              <a:ext cx="475013" cy="257129"/>
            </a:xfrm>
            <a:prstGeom prst="rect">
              <a:avLst/>
            </a:prstGeom>
            <a:noFill/>
            <a:ln w="6350">
              <a:noFill/>
            </a:ln>
            <a:effectLst/>
          </p:spPr>
          <p:txBody>
            <a:bodyPr rot="0" spcFirstLastPara="0" vert="horz" wrap="square" lIns="36000" tIns="36000" rIns="36000" bIns="36000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ru-RU" sz="12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Times New Roman"/>
                  <a:ea typeface="Calibri"/>
                </a:rPr>
                <a:t>А</a:t>
              </a:r>
            </a:p>
          </p:txBody>
        </p:sp>
        <p:sp>
          <p:nvSpPr>
            <p:cNvPr id="71" name="Поле 81"/>
            <p:cNvSpPr txBox="1"/>
            <p:nvPr/>
          </p:nvSpPr>
          <p:spPr>
            <a:xfrm>
              <a:off x="1116245" y="122245"/>
              <a:ext cx="397288" cy="257129"/>
            </a:xfrm>
            <a:prstGeom prst="rect">
              <a:avLst/>
            </a:prstGeom>
            <a:noFill/>
            <a:ln w="6350">
              <a:noFill/>
            </a:ln>
            <a:effectLst/>
          </p:spPr>
          <p:txBody>
            <a:bodyPr rot="0" spcFirstLastPara="0" vert="horz" wrap="square" lIns="36000" tIns="36000" rIns="36000" bIns="36000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ru-RU" sz="12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Times New Roman"/>
                  <a:ea typeface="Calibri"/>
                </a:rPr>
                <a:t>Б</a:t>
              </a:r>
            </a:p>
          </p:txBody>
        </p:sp>
        <p:sp>
          <p:nvSpPr>
            <p:cNvPr id="72" name="Поле 83"/>
            <p:cNvSpPr txBox="1"/>
            <p:nvPr/>
          </p:nvSpPr>
          <p:spPr>
            <a:xfrm>
              <a:off x="2403097" y="132320"/>
              <a:ext cx="429167" cy="257129"/>
            </a:xfrm>
            <a:prstGeom prst="rect">
              <a:avLst/>
            </a:prstGeom>
            <a:noFill/>
            <a:ln w="6350">
              <a:noFill/>
            </a:ln>
            <a:effectLst/>
          </p:spPr>
          <p:txBody>
            <a:bodyPr rot="0" spcFirstLastPara="0" vert="horz" wrap="square" lIns="36000" tIns="36000" rIns="36000" bIns="36000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ru-RU" sz="12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Times New Roman"/>
                  <a:ea typeface="Calibri"/>
                </a:rPr>
                <a:t>Д</a:t>
              </a:r>
            </a:p>
          </p:txBody>
        </p:sp>
        <p:sp>
          <p:nvSpPr>
            <p:cNvPr id="73" name="Поле 84"/>
            <p:cNvSpPr txBox="1"/>
            <p:nvPr/>
          </p:nvSpPr>
          <p:spPr>
            <a:xfrm>
              <a:off x="1403350" y="1215245"/>
              <a:ext cx="496109" cy="257129"/>
            </a:xfrm>
            <a:prstGeom prst="rect">
              <a:avLst/>
            </a:prstGeom>
            <a:noFill/>
            <a:ln w="6350">
              <a:noFill/>
            </a:ln>
            <a:effectLst/>
          </p:spPr>
          <p:txBody>
            <a:bodyPr rot="0" spcFirstLastPara="0" vert="horz" wrap="square" lIns="36000" tIns="36000" rIns="36000" bIns="36000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ru-RU" sz="12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Times New Roman"/>
                  <a:ea typeface="Calibri"/>
                </a:rPr>
                <a:t>В</a:t>
              </a:r>
            </a:p>
          </p:txBody>
        </p:sp>
        <p:sp>
          <p:nvSpPr>
            <p:cNvPr id="74" name="Поле 85"/>
            <p:cNvSpPr txBox="1"/>
            <p:nvPr/>
          </p:nvSpPr>
          <p:spPr>
            <a:xfrm>
              <a:off x="2640802" y="1123720"/>
              <a:ext cx="398514" cy="257129"/>
            </a:xfrm>
            <a:prstGeom prst="rect">
              <a:avLst/>
            </a:prstGeom>
            <a:noFill/>
            <a:ln w="6350">
              <a:noFill/>
            </a:ln>
            <a:effectLst/>
          </p:spPr>
          <p:txBody>
            <a:bodyPr rot="0" spcFirstLastPara="0" vert="horz" wrap="square" lIns="36000" tIns="36000" rIns="36000" bIns="36000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ru-RU" sz="12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Times New Roman"/>
                  <a:ea typeface="Calibri"/>
                </a:rPr>
                <a:t>Е</a:t>
              </a:r>
            </a:p>
          </p:txBody>
        </p:sp>
        <p:sp>
          <p:nvSpPr>
            <p:cNvPr id="75" name="Поле 88"/>
            <p:cNvSpPr txBox="1"/>
            <p:nvPr/>
          </p:nvSpPr>
          <p:spPr>
            <a:xfrm>
              <a:off x="3751089" y="964556"/>
              <a:ext cx="506215" cy="257129"/>
            </a:xfrm>
            <a:prstGeom prst="rect">
              <a:avLst/>
            </a:prstGeom>
            <a:noFill/>
            <a:ln w="6350">
              <a:noFill/>
            </a:ln>
            <a:effectLst/>
          </p:spPr>
          <p:txBody>
            <a:bodyPr rot="0" spcFirstLastPara="0" vert="horz" wrap="square" lIns="36000" tIns="36000" rIns="36000" bIns="36000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ru-RU" sz="12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Times New Roman"/>
                  <a:ea typeface="Calibri"/>
                </a:rPr>
                <a:t>З</a:t>
              </a:r>
            </a:p>
          </p:txBody>
        </p:sp>
        <p:sp>
          <p:nvSpPr>
            <p:cNvPr id="76" name="Поле 89"/>
            <p:cNvSpPr txBox="1"/>
            <p:nvPr/>
          </p:nvSpPr>
          <p:spPr>
            <a:xfrm>
              <a:off x="1116245" y="1873143"/>
              <a:ext cx="397288" cy="257129"/>
            </a:xfrm>
            <a:prstGeom prst="rect">
              <a:avLst/>
            </a:prstGeom>
            <a:noFill/>
            <a:ln w="6350">
              <a:noFill/>
            </a:ln>
            <a:effectLst/>
          </p:spPr>
          <p:txBody>
            <a:bodyPr rot="0" spcFirstLastPara="0" vert="horz" wrap="square" lIns="36000" tIns="36000" rIns="36000" bIns="36000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ru-RU" sz="12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Times New Roman"/>
                  <a:ea typeface="Calibri"/>
                </a:rPr>
                <a:t>Г</a:t>
              </a:r>
            </a:p>
          </p:txBody>
        </p:sp>
        <p:sp>
          <p:nvSpPr>
            <p:cNvPr id="77" name="Поле 91"/>
            <p:cNvSpPr txBox="1"/>
            <p:nvPr/>
          </p:nvSpPr>
          <p:spPr>
            <a:xfrm>
              <a:off x="2407246" y="1856058"/>
              <a:ext cx="508146" cy="257129"/>
            </a:xfrm>
            <a:prstGeom prst="rect">
              <a:avLst/>
            </a:prstGeom>
            <a:noFill/>
            <a:ln w="6350">
              <a:noFill/>
            </a:ln>
            <a:effectLst/>
          </p:spPr>
          <p:txBody>
            <a:bodyPr rot="0" spcFirstLastPara="0" vert="horz" wrap="square" lIns="36000" tIns="36000" rIns="36000" bIns="36000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ru-RU" sz="1200" b="0" i="0" u="none" strike="noStrike" kern="0" cap="none" spc="0" normalizeH="0" baseline="0" noProof="0" dirty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Times New Roman"/>
                  <a:ea typeface="Calibri"/>
                </a:rPr>
                <a:t>Ж</a:t>
              </a:r>
            </a:p>
          </p:txBody>
        </p:sp>
        <p:cxnSp>
          <p:nvCxnSpPr>
            <p:cNvPr id="78" name="Прямая со стрелкой 77"/>
            <p:cNvCxnSpPr>
              <a:stCxn id="52" idx="6"/>
              <a:endCxn id="60" idx="0"/>
            </p:cNvCxnSpPr>
            <p:nvPr/>
          </p:nvCxnSpPr>
          <p:spPr>
            <a:xfrm>
              <a:off x="1482220" y="1120411"/>
              <a:ext cx="1012270" cy="668879"/>
            </a:xfrm>
            <a:prstGeom prst="straightConnector1">
              <a:avLst/>
            </a:prstGeom>
            <a:noFill/>
            <a:ln w="19050" cap="flat" cmpd="sng" algn="ctr">
              <a:solidFill>
                <a:srgbClr val="4F81BD">
                  <a:shade val="95000"/>
                  <a:satMod val="105000"/>
                </a:srgbClr>
              </a:solidFill>
              <a:prstDash val="solid"/>
              <a:tailEnd type="stealth" w="med" len="lg"/>
            </a:ln>
            <a:effectLst/>
          </p:spPr>
        </p:cxnSp>
      </p:grpSp>
      <p:grpSp>
        <p:nvGrpSpPr>
          <p:cNvPr id="79" name="Полотно 188"/>
          <p:cNvGrpSpPr/>
          <p:nvPr/>
        </p:nvGrpSpPr>
        <p:grpSpPr>
          <a:xfrm>
            <a:off x="4544060" y="1239602"/>
            <a:ext cx="4599940" cy="2249805"/>
            <a:chOff x="0" y="0"/>
            <a:chExt cx="4599940" cy="2249805"/>
          </a:xfrm>
        </p:grpSpPr>
        <p:sp>
          <p:nvSpPr>
            <p:cNvPr id="80" name="Прямоугольник 79"/>
            <p:cNvSpPr/>
            <p:nvPr/>
          </p:nvSpPr>
          <p:spPr>
            <a:xfrm>
              <a:off x="0" y="0"/>
              <a:ext cx="4599940" cy="2249805"/>
            </a:xfrm>
            <a:prstGeom prst="rect">
              <a:avLst/>
            </a:prstGeom>
          </p:spPr>
        </p:sp>
        <p:sp>
          <p:nvSpPr>
            <p:cNvPr id="81" name="Овал 80"/>
            <p:cNvSpPr/>
            <p:nvPr/>
          </p:nvSpPr>
          <p:spPr>
            <a:xfrm>
              <a:off x="317410" y="1087326"/>
              <a:ext cx="78870" cy="78870"/>
            </a:xfrm>
            <a:prstGeom prst="ellipse">
              <a:avLst/>
            </a:prstGeom>
            <a:solidFill>
              <a:srgbClr val="0070C0"/>
            </a:solidFill>
            <a:ln w="25400" cap="flat" cmpd="sng" algn="ctr">
              <a:solidFill>
                <a:srgbClr val="0070C0"/>
              </a:solidFill>
              <a:prstDash val="solid"/>
            </a:ln>
            <a:effectLst/>
          </p:spPr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cxnSp>
          <p:nvCxnSpPr>
            <p:cNvPr id="82" name="Прямая со стрелкой 81"/>
            <p:cNvCxnSpPr/>
            <p:nvPr/>
          </p:nvCxnSpPr>
          <p:spPr>
            <a:xfrm flipV="1">
              <a:off x="391080" y="1106376"/>
              <a:ext cx="1012270" cy="11550"/>
            </a:xfrm>
            <a:prstGeom prst="straightConnector1">
              <a:avLst/>
            </a:prstGeom>
            <a:noFill/>
            <a:ln w="19050" cap="flat" cmpd="sng" algn="ctr">
              <a:solidFill>
                <a:srgbClr val="4F81BD">
                  <a:shade val="95000"/>
                  <a:satMod val="105000"/>
                </a:srgbClr>
              </a:solidFill>
              <a:prstDash val="solid"/>
              <a:tailEnd type="stealth" w="med" len="lg"/>
            </a:ln>
            <a:effectLst/>
          </p:spPr>
        </p:cxnSp>
        <p:cxnSp>
          <p:nvCxnSpPr>
            <p:cNvPr id="83" name="Прямая со стрелкой 82"/>
            <p:cNvCxnSpPr/>
            <p:nvPr/>
          </p:nvCxnSpPr>
          <p:spPr>
            <a:xfrm>
              <a:off x="372030" y="1149676"/>
              <a:ext cx="807692" cy="640450"/>
            </a:xfrm>
            <a:prstGeom prst="straightConnector1">
              <a:avLst/>
            </a:prstGeom>
            <a:noFill/>
            <a:ln w="19050" cap="flat" cmpd="sng" algn="ctr">
              <a:solidFill>
                <a:srgbClr val="4F81BD">
                  <a:shade val="95000"/>
                  <a:satMod val="105000"/>
                </a:srgbClr>
              </a:solidFill>
              <a:prstDash val="solid"/>
              <a:tailEnd type="stealth" w="med" len="lg"/>
            </a:ln>
            <a:effectLst/>
          </p:spPr>
        </p:cxnSp>
        <p:sp>
          <p:nvSpPr>
            <p:cNvPr id="84" name="Овал 83"/>
            <p:cNvSpPr/>
            <p:nvPr/>
          </p:nvSpPr>
          <p:spPr>
            <a:xfrm>
              <a:off x="1403350" y="1080976"/>
              <a:ext cx="78870" cy="78870"/>
            </a:xfrm>
            <a:prstGeom prst="ellipse">
              <a:avLst/>
            </a:prstGeom>
            <a:solidFill>
              <a:srgbClr val="0070C0"/>
            </a:solidFill>
            <a:ln w="25400" cap="flat" cmpd="sng" algn="ctr">
              <a:solidFill>
                <a:srgbClr val="0070C0"/>
              </a:solidFill>
              <a:prstDash val="solid"/>
            </a:ln>
            <a:effectLst/>
          </p:spPr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cxnSp>
          <p:nvCxnSpPr>
            <p:cNvPr id="85" name="Прямая со стрелкой 84"/>
            <p:cNvCxnSpPr/>
            <p:nvPr/>
          </p:nvCxnSpPr>
          <p:spPr>
            <a:xfrm flipV="1">
              <a:off x="1482220" y="1087326"/>
              <a:ext cx="1220089" cy="21324"/>
            </a:xfrm>
            <a:prstGeom prst="straightConnector1">
              <a:avLst/>
            </a:prstGeom>
            <a:noFill/>
            <a:ln w="19050" cap="flat" cmpd="sng" algn="ctr">
              <a:solidFill>
                <a:srgbClr val="4F81BD">
                  <a:shade val="95000"/>
                  <a:satMod val="105000"/>
                </a:srgbClr>
              </a:solidFill>
              <a:prstDash val="solid"/>
              <a:tailEnd type="stealth" w="med" len="lg"/>
            </a:ln>
            <a:effectLst/>
          </p:spPr>
        </p:cxnSp>
        <p:sp>
          <p:nvSpPr>
            <p:cNvPr id="86" name="Овал 85"/>
            <p:cNvSpPr/>
            <p:nvPr/>
          </p:nvSpPr>
          <p:spPr>
            <a:xfrm>
              <a:off x="2702309" y="1057224"/>
              <a:ext cx="78870" cy="78870"/>
            </a:xfrm>
            <a:prstGeom prst="ellipse">
              <a:avLst/>
            </a:prstGeom>
            <a:solidFill>
              <a:srgbClr val="0070C0"/>
            </a:solidFill>
            <a:ln w="25400" cap="flat" cmpd="sng" algn="ctr">
              <a:solidFill>
                <a:srgbClr val="0070C0"/>
              </a:solidFill>
              <a:prstDash val="solid"/>
            </a:ln>
            <a:effectLst/>
          </p:spPr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cxnSp>
          <p:nvCxnSpPr>
            <p:cNvPr id="87" name="Прямая со стрелкой 86"/>
            <p:cNvCxnSpPr/>
            <p:nvPr/>
          </p:nvCxnSpPr>
          <p:spPr>
            <a:xfrm>
              <a:off x="2781179" y="1088194"/>
              <a:ext cx="810801" cy="0"/>
            </a:xfrm>
            <a:prstGeom prst="straightConnector1">
              <a:avLst/>
            </a:prstGeom>
            <a:noFill/>
            <a:ln w="19050" cap="flat" cmpd="sng" algn="ctr">
              <a:solidFill>
                <a:srgbClr val="4F81BD">
                  <a:shade val="95000"/>
                  <a:satMod val="105000"/>
                </a:srgbClr>
              </a:solidFill>
              <a:prstDash val="solid"/>
              <a:tailEnd type="stealth" w="med" len="lg"/>
            </a:ln>
            <a:effectLst/>
          </p:spPr>
        </p:cxnSp>
        <p:sp>
          <p:nvSpPr>
            <p:cNvPr id="88" name="Овал 87"/>
            <p:cNvSpPr/>
            <p:nvPr/>
          </p:nvSpPr>
          <p:spPr>
            <a:xfrm>
              <a:off x="3591980" y="1059000"/>
              <a:ext cx="78870" cy="78870"/>
            </a:xfrm>
            <a:prstGeom prst="ellipse">
              <a:avLst/>
            </a:prstGeom>
            <a:solidFill>
              <a:srgbClr val="0070C0"/>
            </a:solidFill>
            <a:ln w="25400" cap="flat" cmpd="sng" algn="ctr">
              <a:solidFill>
                <a:srgbClr val="0070C0"/>
              </a:solidFill>
              <a:prstDash val="solid"/>
            </a:ln>
            <a:effectLst/>
          </p:spPr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89" name="Овал 88"/>
            <p:cNvSpPr/>
            <p:nvPr/>
          </p:nvSpPr>
          <p:spPr>
            <a:xfrm>
              <a:off x="1265426" y="376126"/>
              <a:ext cx="78870" cy="78870"/>
            </a:xfrm>
            <a:prstGeom prst="ellipse">
              <a:avLst/>
            </a:prstGeom>
            <a:solidFill>
              <a:srgbClr val="0070C0"/>
            </a:solidFill>
            <a:ln w="25400" cap="flat" cmpd="sng" algn="ctr">
              <a:solidFill>
                <a:srgbClr val="0070C0"/>
              </a:solidFill>
              <a:prstDash val="solid"/>
            </a:ln>
            <a:effectLst/>
          </p:spPr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90" name="Овал 89"/>
            <p:cNvSpPr/>
            <p:nvPr/>
          </p:nvSpPr>
          <p:spPr>
            <a:xfrm>
              <a:off x="2500840" y="381458"/>
              <a:ext cx="78870" cy="78870"/>
            </a:xfrm>
            <a:prstGeom prst="ellipse">
              <a:avLst/>
            </a:prstGeom>
            <a:solidFill>
              <a:srgbClr val="0070C0"/>
            </a:solidFill>
            <a:ln w="25400" cap="flat" cmpd="sng" algn="ctr">
              <a:solidFill>
                <a:srgbClr val="0070C0"/>
              </a:solidFill>
              <a:prstDash val="solid"/>
            </a:ln>
            <a:effectLst/>
          </p:spPr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91" name="Овал 90"/>
            <p:cNvSpPr/>
            <p:nvPr/>
          </p:nvSpPr>
          <p:spPr>
            <a:xfrm>
              <a:off x="1168172" y="1778576"/>
              <a:ext cx="78870" cy="78870"/>
            </a:xfrm>
            <a:prstGeom prst="ellipse">
              <a:avLst/>
            </a:prstGeom>
            <a:solidFill>
              <a:srgbClr val="0070C0"/>
            </a:solidFill>
            <a:ln w="25400" cap="flat" cmpd="sng" algn="ctr">
              <a:solidFill>
                <a:srgbClr val="0070C0"/>
              </a:solidFill>
              <a:prstDash val="solid"/>
            </a:ln>
            <a:effectLst/>
          </p:spPr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92" name="Овал 91"/>
            <p:cNvSpPr/>
            <p:nvPr/>
          </p:nvSpPr>
          <p:spPr>
            <a:xfrm>
              <a:off x="2455055" y="1789290"/>
              <a:ext cx="78870" cy="78870"/>
            </a:xfrm>
            <a:prstGeom prst="ellipse">
              <a:avLst/>
            </a:prstGeom>
            <a:solidFill>
              <a:srgbClr val="0070C0"/>
            </a:solidFill>
            <a:ln w="25400" cap="flat" cmpd="sng" algn="ctr">
              <a:solidFill>
                <a:srgbClr val="0070C0"/>
              </a:solidFill>
              <a:prstDash val="solid"/>
            </a:ln>
            <a:effectLst/>
          </p:spPr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cxnSp>
          <p:nvCxnSpPr>
            <p:cNvPr id="93" name="Прямая со стрелкой 92"/>
            <p:cNvCxnSpPr/>
            <p:nvPr/>
          </p:nvCxnSpPr>
          <p:spPr>
            <a:xfrm flipV="1">
              <a:off x="384730" y="442296"/>
              <a:ext cx="880696" cy="656580"/>
            </a:xfrm>
            <a:prstGeom prst="straightConnector1">
              <a:avLst/>
            </a:prstGeom>
            <a:noFill/>
            <a:ln w="19050" cap="flat" cmpd="sng" algn="ctr">
              <a:solidFill>
                <a:srgbClr val="4F81BD">
                  <a:shade val="95000"/>
                  <a:satMod val="105000"/>
                </a:srgbClr>
              </a:solidFill>
              <a:prstDash val="solid"/>
              <a:tailEnd type="stealth" w="med" len="lg"/>
            </a:ln>
            <a:effectLst/>
          </p:spPr>
        </p:cxnSp>
        <p:cxnSp>
          <p:nvCxnSpPr>
            <p:cNvPr id="94" name="Прямая со стрелкой 93"/>
            <p:cNvCxnSpPr/>
            <p:nvPr/>
          </p:nvCxnSpPr>
          <p:spPr>
            <a:xfrm>
              <a:off x="1332746" y="443446"/>
              <a:ext cx="110039" cy="637530"/>
            </a:xfrm>
            <a:prstGeom prst="straightConnector1">
              <a:avLst/>
            </a:prstGeom>
            <a:noFill/>
            <a:ln w="19050" cap="flat" cmpd="sng" algn="ctr">
              <a:solidFill>
                <a:srgbClr val="4F81BD">
                  <a:shade val="95000"/>
                  <a:satMod val="105000"/>
                </a:srgbClr>
              </a:solidFill>
              <a:prstDash val="solid"/>
              <a:tailEnd type="stealth" w="med" len="lg"/>
            </a:ln>
            <a:effectLst/>
          </p:spPr>
        </p:cxnSp>
        <p:cxnSp>
          <p:nvCxnSpPr>
            <p:cNvPr id="95" name="Прямая со стрелкой 94"/>
            <p:cNvCxnSpPr/>
            <p:nvPr/>
          </p:nvCxnSpPr>
          <p:spPr>
            <a:xfrm flipV="1">
              <a:off x="1464140" y="448778"/>
              <a:ext cx="1048250" cy="638548"/>
            </a:xfrm>
            <a:prstGeom prst="straightConnector1">
              <a:avLst/>
            </a:prstGeom>
            <a:noFill/>
            <a:ln w="19050" cap="flat" cmpd="sng" algn="ctr">
              <a:solidFill>
                <a:srgbClr val="4F81BD">
                  <a:shade val="95000"/>
                  <a:satMod val="105000"/>
                </a:srgbClr>
              </a:solidFill>
              <a:prstDash val="solid"/>
              <a:tailEnd type="stealth" w="med" len="lg"/>
            </a:ln>
            <a:effectLst/>
          </p:spPr>
        </p:cxnSp>
        <p:cxnSp>
          <p:nvCxnSpPr>
            <p:cNvPr id="96" name="Прямая со стрелкой 95"/>
            <p:cNvCxnSpPr/>
            <p:nvPr/>
          </p:nvCxnSpPr>
          <p:spPr>
            <a:xfrm>
              <a:off x="1344296" y="415002"/>
              <a:ext cx="1156544" cy="5891"/>
            </a:xfrm>
            <a:prstGeom prst="straightConnector1">
              <a:avLst/>
            </a:prstGeom>
            <a:noFill/>
            <a:ln w="19050" cap="flat" cmpd="sng" algn="ctr">
              <a:solidFill>
                <a:srgbClr val="4F81BD">
                  <a:shade val="95000"/>
                  <a:satMod val="105000"/>
                </a:srgbClr>
              </a:solidFill>
              <a:prstDash val="solid"/>
              <a:tailEnd type="stealth" w="med" len="lg"/>
            </a:ln>
            <a:effectLst/>
          </p:spPr>
        </p:cxnSp>
        <p:cxnSp>
          <p:nvCxnSpPr>
            <p:cNvPr id="97" name="Прямая со стрелкой 96"/>
            <p:cNvCxnSpPr/>
            <p:nvPr/>
          </p:nvCxnSpPr>
          <p:spPr>
            <a:xfrm flipH="1">
              <a:off x="1235492" y="1159846"/>
              <a:ext cx="207293" cy="630280"/>
            </a:xfrm>
            <a:prstGeom prst="straightConnector1">
              <a:avLst/>
            </a:prstGeom>
            <a:noFill/>
            <a:ln w="19050" cap="flat" cmpd="sng" algn="ctr">
              <a:solidFill>
                <a:srgbClr val="4F81BD">
                  <a:shade val="95000"/>
                  <a:satMod val="105000"/>
                </a:srgbClr>
              </a:solidFill>
              <a:prstDash val="solid"/>
              <a:tailEnd type="stealth" w="med" len="lg"/>
            </a:ln>
            <a:effectLst/>
          </p:spPr>
        </p:cxnSp>
        <p:cxnSp>
          <p:nvCxnSpPr>
            <p:cNvPr id="98" name="Прямая со стрелкой 97"/>
            <p:cNvCxnSpPr/>
            <p:nvPr/>
          </p:nvCxnSpPr>
          <p:spPr>
            <a:xfrm>
              <a:off x="2539862" y="460328"/>
              <a:ext cx="201882" cy="596896"/>
            </a:xfrm>
            <a:prstGeom prst="straightConnector1">
              <a:avLst/>
            </a:prstGeom>
            <a:noFill/>
            <a:ln w="19050" cap="flat" cmpd="sng" algn="ctr">
              <a:solidFill>
                <a:srgbClr val="4F81BD">
                  <a:shade val="95000"/>
                  <a:satMod val="105000"/>
                </a:srgbClr>
              </a:solidFill>
              <a:prstDash val="solid"/>
              <a:tailEnd type="stealth" w="med" len="lg"/>
            </a:ln>
            <a:effectLst/>
          </p:spPr>
        </p:cxnSp>
        <p:cxnSp>
          <p:nvCxnSpPr>
            <p:cNvPr id="99" name="Прямая со стрелкой 98"/>
            <p:cNvCxnSpPr/>
            <p:nvPr/>
          </p:nvCxnSpPr>
          <p:spPr>
            <a:xfrm>
              <a:off x="2579710" y="443446"/>
              <a:ext cx="1012270" cy="615554"/>
            </a:xfrm>
            <a:prstGeom prst="straightConnector1">
              <a:avLst/>
            </a:prstGeom>
            <a:noFill/>
            <a:ln w="19050" cap="flat" cmpd="sng" algn="ctr">
              <a:solidFill>
                <a:srgbClr val="4F81BD">
                  <a:shade val="95000"/>
                  <a:satMod val="105000"/>
                </a:srgbClr>
              </a:solidFill>
              <a:prstDash val="solid"/>
              <a:tailEnd type="stealth" w="med" len="lg"/>
            </a:ln>
            <a:effectLst/>
          </p:spPr>
        </p:cxnSp>
        <p:cxnSp>
          <p:nvCxnSpPr>
            <p:cNvPr id="100" name="Прямая со стрелкой 99"/>
            <p:cNvCxnSpPr/>
            <p:nvPr/>
          </p:nvCxnSpPr>
          <p:spPr>
            <a:xfrm>
              <a:off x="1247042" y="1825221"/>
              <a:ext cx="1208013" cy="3504"/>
            </a:xfrm>
            <a:prstGeom prst="straightConnector1">
              <a:avLst/>
            </a:prstGeom>
            <a:noFill/>
            <a:ln w="19050" cap="flat" cmpd="sng" algn="ctr">
              <a:solidFill>
                <a:srgbClr val="4F81BD">
                  <a:shade val="95000"/>
                  <a:satMod val="105000"/>
                </a:srgbClr>
              </a:solidFill>
              <a:prstDash val="solid"/>
              <a:tailEnd type="stealth" w="med" len="lg"/>
            </a:ln>
            <a:effectLst/>
          </p:spPr>
        </p:cxnSp>
        <p:cxnSp>
          <p:nvCxnSpPr>
            <p:cNvPr id="101" name="Прямая со стрелкой 100"/>
            <p:cNvCxnSpPr>
              <a:endCxn id="88" idx="3"/>
            </p:cNvCxnSpPr>
            <p:nvPr/>
          </p:nvCxnSpPr>
          <p:spPr>
            <a:xfrm flipV="1">
              <a:off x="2539862" y="1126320"/>
              <a:ext cx="1063668" cy="698902"/>
            </a:xfrm>
            <a:prstGeom prst="straightConnector1">
              <a:avLst/>
            </a:prstGeom>
            <a:noFill/>
            <a:ln w="19050" cap="flat" cmpd="sng" algn="ctr">
              <a:solidFill>
                <a:srgbClr val="4F81BD">
                  <a:shade val="95000"/>
                  <a:satMod val="105000"/>
                </a:srgbClr>
              </a:solidFill>
              <a:prstDash val="solid"/>
              <a:tailEnd type="stealth" w="med" len="lg"/>
            </a:ln>
            <a:effectLst/>
          </p:spPr>
        </p:cxnSp>
        <p:sp>
          <p:nvSpPr>
            <p:cNvPr id="102" name="Поле 179"/>
            <p:cNvSpPr txBox="1"/>
            <p:nvPr/>
          </p:nvSpPr>
          <p:spPr>
            <a:xfrm>
              <a:off x="0" y="866591"/>
              <a:ext cx="475013" cy="257129"/>
            </a:xfrm>
            <a:prstGeom prst="rect">
              <a:avLst/>
            </a:prstGeom>
            <a:noFill/>
            <a:ln w="6350">
              <a:noFill/>
            </a:ln>
            <a:effectLst/>
          </p:spPr>
          <p:txBody>
            <a:bodyPr rot="0" spcFirstLastPara="0" vert="horz" wrap="square" lIns="36000" tIns="36000" rIns="36000" bIns="36000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ru-RU" sz="12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Times New Roman"/>
                  <a:ea typeface="Calibri"/>
                </a:rPr>
                <a:t>А</a:t>
              </a:r>
            </a:p>
          </p:txBody>
        </p:sp>
        <p:sp>
          <p:nvSpPr>
            <p:cNvPr id="103" name="Поле 180"/>
            <p:cNvSpPr txBox="1"/>
            <p:nvPr/>
          </p:nvSpPr>
          <p:spPr>
            <a:xfrm>
              <a:off x="1116245" y="122245"/>
              <a:ext cx="397288" cy="257129"/>
            </a:xfrm>
            <a:prstGeom prst="rect">
              <a:avLst/>
            </a:prstGeom>
            <a:noFill/>
            <a:ln w="6350">
              <a:noFill/>
            </a:ln>
            <a:effectLst/>
          </p:spPr>
          <p:txBody>
            <a:bodyPr rot="0" spcFirstLastPara="0" vert="horz" wrap="square" lIns="36000" tIns="36000" rIns="36000" bIns="36000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ru-RU" sz="12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Times New Roman"/>
                  <a:ea typeface="Calibri"/>
                </a:rPr>
                <a:t>Б</a:t>
              </a:r>
            </a:p>
          </p:txBody>
        </p:sp>
        <p:sp>
          <p:nvSpPr>
            <p:cNvPr id="104" name="Поле 181"/>
            <p:cNvSpPr txBox="1"/>
            <p:nvPr/>
          </p:nvSpPr>
          <p:spPr>
            <a:xfrm>
              <a:off x="2403097" y="132320"/>
              <a:ext cx="429167" cy="257129"/>
            </a:xfrm>
            <a:prstGeom prst="rect">
              <a:avLst/>
            </a:prstGeom>
            <a:noFill/>
            <a:ln w="6350">
              <a:noFill/>
            </a:ln>
            <a:effectLst/>
          </p:spPr>
          <p:txBody>
            <a:bodyPr rot="0" spcFirstLastPara="0" vert="horz" wrap="square" lIns="36000" tIns="36000" rIns="36000" bIns="36000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ru-RU" sz="12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Times New Roman"/>
                  <a:ea typeface="Calibri"/>
                </a:rPr>
                <a:t>Д</a:t>
              </a:r>
            </a:p>
          </p:txBody>
        </p:sp>
        <p:sp>
          <p:nvSpPr>
            <p:cNvPr id="105" name="Поле 182"/>
            <p:cNvSpPr txBox="1"/>
            <p:nvPr/>
          </p:nvSpPr>
          <p:spPr>
            <a:xfrm>
              <a:off x="1403350" y="1215245"/>
              <a:ext cx="496109" cy="257129"/>
            </a:xfrm>
            <a:prstGeom prst="rect">
              <a:avLst/>
            </a:prstGeom>
            <a:noFill/>
            <a:ln w="6350">
              <a:noFill/>
            </a:ln>
            <a:effectLst/>
          </p:spPr>
          <p:txBody>
            <a:bodyPr rot="0" spcFirstLastPara="0" vert="horz" wrap="square" lIns="36000" tIns="36000" rIns="36000" bIns="36000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ru-RU" sz="12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Times New Roman"/>
                  <a:ea typeface="Calibri"/>
                </a:rPr>
                <a:t>В</a:t>
              </a:r>
            </a:p>
          </p:txBody>
        </p:sp>
        <p:sp>
          <p:nvSpPr>
            <p:cNvPr id="106" name="Поле 183"/>
            <p:cNvSpPr txBox="1"/>
            <p:nvPr/>
          </p:nvSpPr>
          <p:spPr>
            <a:xfrm>
              <a:off x="2640802" y="1123720"/>
              <a:ext cx="398514" cy="257129"/>
            </a:xfrm>
            <a:prstGeom prst="rect">
              <a:avLst/>
            </a:prstGeom>
            <a:noFill/>
            <a:ln w="6350">
              <a:noFill/>
            </a:ln>
            <a:effectLst/>
          </p:spPr>
          <p:txBody>
            <a:bodyPr rot="0" spcFirstLastPara="0" vert="horz" wrap="square" lIns="36000" tIns="36000" rIns="36000" bIns="36000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ru-RU" sz="12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Times New Roman"/>
                  <a:ea typeface="Calibri"/>
                </a:rPr>
                <a:t>Е</a:t>
              </a:r>
            </a:p>
          </p:txBody>
        </p:sp>
        <p:sp>
          <p:nvSpPr>
            <p:cNvPr id="107" name="Поле 184"/>
            <p:cNvSpPr txBox="1"/>
            <p:nvPr/>
          </p:nvSpPr>
          <p:spPr>
            <a:xfrm>
              <a:off x="3751089" y="964556"/>
              <a:ext cx="506215" cy="257129"/>
            </a:xfrm>
            <a:prstGeom prst="rect">
              <a:avLst/>
            </a:prstGeom>
            <a:noFill/>
            <a:ln w="6350">
              <a:noFill/>
            </a:ln>
            <a:effectLst/>
          </p:spPr>
          <p:txBody>
            <a:bodyPr rot="0" spcFirstLastPara="0" vert="horz" wrap="square" lIns="36000" tIns="36000" rIns="36000" bIns="36000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ru-RU" sz="12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Times New Roman"/>
                  <a:ea typeface="Calibri"/>
                </a:rPr>
                <a:t>З</a:t>
              </a:r>
            </a:p>
          </p:txBody>
        </p:sp>
        <p:sp>
          <p:nvSpPr>
            <p:cNvPr id="108" name="Поле 185"/>
            <p:cNvSpPr txBox="1"/>
            <p:nvPr/>
          </p:nvSpPr>
          <p:spPr>
            <a:xfrm>
              <a:off x="1116245" y="1873143"/>
              <a:ext cx="397288" cy="257129"/>
            </a:xfrm>
            <a:prstGeom prst="rect">
              <a:avLst/>
            </a:prstGeom>
            <a:noFill/>
            <a:ln w="6350">
              <a:noFill/>
            </a:ln>
            <a:effectLst/>
          </p:spPr>
          <p:txBody>
            <a:bodyPr rot="0" spcFirstLastPara="0" vert="horz" wrap="square" lIns="36000" tIns="36000" rIns="36000" bIns="36000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ru-RU" sz="12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Times New Roman"/>
                  <a:ea typeface="Calibri"/>
                </a:rPr>
                <a:t>Г</a:t>
              </a:r>
            </a:p>
          </p:txBody>
        </p:sp>
        <p:sp>
          <p:nvSpPr>
            <p:cNvPr id="109" name="Поле 186"/>
            <p:cNvSpPr txBox="1"/>
            <p:nvPr/>
          </p:nvSpPr>
          <p:spPr>
            <a:xfrm>
              <a:off x="2407246" y="1853761"/>
              <a:ext cx="508146" cy="257129"/>
            </a:xfrm>
            <a:prstGeom prst="rect">
              <a:avLst/>
            </a:prstGeom>
            <a:noFill/>
            <a:ln w="6350">
              <a:noFill/>
            </a:ln>
            <a:effectLst/>
          </p:spPr>
          <p:txBody>
            <a:bodyPr rot="0" spcFirstLastPara="0" vert="horz" wrap="square" lIns="36000" tIns="36000" rIns="36000" bIns="36000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ru-RU" sz="1200" b="0" i="0" u="none" strike="noStrike" kern="0" cap="none" spc="0" normalizeH="0" baseline="0" noProof="0" dirty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Times New Roman"/>
                  <a:ea typeface="Calibri"/>
                </a:rPr>
                <a:t>Ж</a:t>
              </a:r>
            </a:p>
          </p:txBody>
        </p:sp>
        <p:cxnSp>
          <p:nvCxnSpPr>
            <p:cNvPr id="110" name="Прямая со стрелкой 109"/>
            <p:cNvCxnSpPr/>
            <p:nvPr/>
          </p:nvCxnSpPr>
          <p:spPr>
            <a:xfrm>
              <a:off x="1482220" y="1120411"/>
              <a:ext cx="1012270" cy="668879"/>
            </a:xfrm>
            <a:prstGeom prst="straightConnector1">
              <a:avLst/>
            </a:prstGeom>
            <a:noFill/>
            <a:ln w="19050" cap="flat" cmpd="sng" algn="ctr">
              <a:solidFill>
                <a:srgbClr val="4F81BD">
                  <a:shade val="95000"/>
                  <a:satMod val="105000"/>
                </a:srgbClr>
              </a:solidFill>
              <a:prstDash val="solid"/>
              <a:tailEnd type="stealth" w="med" len="lg"/>
            </a:ln>
            <a:effectLst/>
          </p:spPr>
        </p:cxnSp>
        <p:cxnSp>
          <p:nvCxnSpPr>
            <p:cNvPr id="111" name="Прямая соединительная линия 110"/>
            <p:cNvCxnSpPr/>
            <p:nvPr/>
          </p:nvCxnSpPr>
          <p:spPr>
            <a:xfrm>
              <a:off x="1745673" y="334560"/>
              <a:ext cx="0" cy="176077"/>
            </a:xfrm>
            <a:prstGeom prst="line">
              <a:avLst/>
            </a:prstGeom>
            <a:noFill/>
            <a:ln w="28575" cap="flat" cmpd="sng" algn="ctr">
              <a:solidFill>
                <a:srgbClr val="FF0000"/>
              </a:solidFill>
              <a:prstDash val="solid"/>
            </a:ln>
            <a:effectLst/>
          </p:spPr>
        </p:cxnSp>
        <p:cxnSp>
          <p:nvCxnSpPr>
            <p:cNvPr id="112" name="Прямая соединительная линия 111"/>
            <p:cNvCxnSpPr/>
            <p:nvPr/>
          </p:nvCxnSpPr>
          <p:spPr>
            <a:xfrm>
              <a:off x="1899459" y="334560"/>
              <a:ext cx="0" cy="176077"/>
            </a:xfrm>
            <a:prstGeom prst="line">
              <a:avLst/>
            </a:prstGeom>
            <a:noFill/>
            <a:ln w="28575" cap="flat" cmpd="sng" algn="ctr">
              <a:solidFill>
                <a:srgbClr val="FF0000"/>
              </a:solidFill>
              <a:prstDash val="solid"/>
            </a:ln>
            <a:effectLst/>
          </p:spPr>
        </p:cxnSp>
        <p:cxnSp>
          <p:nvCxnSpPr>
            <p:cNvPr id="113" name="Прямая соединительная линия 112"/>
            <p:cNvCxnSpPr/>
            <p:nvPr/>
          </p:nvCxnSpPr>
          <p:spPr>
            <a:xfrm flipH="1">
              <a:off x="694113" y="1380849"/>
              <a:ext cx="125284" cy="168712"/>
            </a:xfrm>
            <a:prstGeom prst="line">
              <a:avLst/>
            </a:prstGeom>
            <a:noFill/>
            <a:ln w="28575" cap="flat" cmpd="sng" algn="ctr">
              <a:solidFill>
                <a:srgbClr val="FF0000"/>
              </a:solidFill>
              <a:prstDash val="solid"/>
            </a:ln>
            <a:effectLst/>
          </p:spPr>
        </p:cxnSp>
        <p:cxnSp>
          <p:nvCxnSpPr>
            <p:cNvPr id="114" name="Прямая соединительная линия 113"/>
            <p:cNvCxnSpPr/>
            <p:nvPr/>
          </p:nvCxnSpPr>
          <p:spPr>
            <a:xfrm flipH="1">
              <a:off x="801584" y="1472374"/>
              <a:ext cx="125284" cy="168712"/>
            </a:xfrm>
            <a:prstGeom prst="line">
              <a:avLst/>
            </a:prstGeom>
            <a:noFill/>
            <a:ln w="28575" cap="flat" cmpd="sng" algn="ctr">
              <a:solidFill>
                <a:srgbClr val="FF0000"/>
              </a:solidFill>
              <a:prstDash val="solid"/>
            </a:ln>
            <a:effectLst/>
          </p:spPr>
        </p:cxnSp>
      </p:grpSp>
    </p:spTree>
    <p:extLst>
      <p:ext uri="{BB962C8B-B14F-4D97-AF65-F5344CB8AC3E}">
        <p14:creationId xmlns:p14="http://schemas.microsoft.com/office/powerpoint/2010/main" val="126003236"/>
      </p:ext>
    </p:extLst>
  </p:cSld>
  <p:clrMapOvr>
    <a:masterClrMapping/>
  </p:clrMapOvr>
  <p:transition spd="med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4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4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6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оле 114"/>
          <p:cNvSpPr txBox="1"/>
          <p:nvPr/>
        </p:nvSpPr>
        <p:spPr>
          <a:xfrm>
            <a:off x="431540" y="215680"/>
            <a:ext cx="497205" cy="318924"/>
          </a:xfrm>
          <a:prstGeom prst="rect">
            <a:avLst/>
          </a:prstGeom>
          <a:solidFill>
            <a:sysClr val="window" lastClr="FFFFFF"/>
          </a:solidFill>
          <a:ln w="6350">
            <a:solidFill>
              <a:prstClr val="black"/>
            </a:solidFill>
          </a:ln>
          <a:effectLst/>
        </p:spPr>
        <p:txBody>
          <a:bodyPr rot="0" spcFirstLastPara="0" vert="horz" wrap="square" lIns="90000" tIns="36000" rIns="91440" bIns="36000" numCol="1" spcCol="0" rtlCol="0" fromWordArt="0" anchor="ctr" anchorCtr="0" forceAA="0" compatLnSpc="1">
            <a:prstTxWarp prst="textNoShape">
              <a:avLst/>
            </a:prstTxWarp>
            <a:spAutoFit/>
          </a:bodyPr>
          <a:lstStyle/>
          <a:p>
            <a:pPr algn="ctr">
              <a:spcAft>
                <a:spcPts val="0"/>
              </a:spcAft>
            </a:pPr>
            <a:r>
              <a:rPr lang="ru-RU" sz="1600" b="1" dirty="0" smtClean="0">
                <a:solidFill>
                  <a:srgbClr val="000000"/>
                </a:solidFill>
                <a:latin typeface="Times New Roman"/>
                <a:ea typeface="Calibri"/>
              </a:rPr>
              <a:t>9-2</a:t>
            </a:r>
            <a:endParaRPr lang="ru-RU" sz="1600" dirty="0">
              <a:solidFill>
                <a:srgbClr val="000000"/>
              </a:solidFill>
              <a:latin typeface="Times New Roman"/>
              <a:ea typeface="Calibri"/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284291" y="3975906"/>
            <a:ext cx="1217000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1600" b="1" i="1" dirty="0">
                <a:solidFill>
                  <a:srgbClr val="000099"/>
                </a:solidFill>
                <a:latin typeface="Calibri"/>
              </a:rPr>
              <a:t>Ответ:</a:t>
            </a:r>
            <a:r>
              <a:rPr lang="ru-RU" sz="1600" dirty="0">
                <a:solidFill>
                  <a:srgbClr val="000099"/>
                </a:solidFill>
                <a:latin typeface="Calibri"/>
              </a:rPr>
              <a:t> 10.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284291" y="1671650"/>
            <a:ext cx="8531876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400" dirty="0" smtClean="0">
                <a:solidFill>
                  <a:srgbClr val="000099"/>
                </a:solidFill>
                <a:latin typeface="Calibri"/>
              </a:rPr>
              <a:t>Вершина </a:t>
            </a:r>
            <a:r>
              <a:rPr lang="ru-RU" sz="1400" dirty="0">
                <a:solidFill>
                  <a:srgbClr val="000099"/>
                </a:solidFill>
                <a:latin typeface="Calibri"/>
              </a:rPr>
              <a:t>З – три входящих стрелки с числами 2, 4 и 4, всего 2 + 4 + 4 = 10 путей.</a:t>
            </a:r>
          </a:p>
        </p:txBody>
      </p:sp>
      <p:sp>
        <p:nvSpPr>
          <p:cNvPr id="64" name="Прямоугольник 63"/>
          <p:cNvSpPr/>
          <p:nvPr/>
        </p:nvSpPr>
        <p:spPr>
          <a:xfrm>
            <a:off x="2064324" y="1955167"/>
            <a:ext cx="4599940" cy="2249805"/>
          </a:xfrm>
          <a:prstGeom prst="rect">
            <a:avLst/>
          </a:prstGeom>
        </p:spPr>
      </p:sp>
      <p:sp>
        <p:nvSpPr>
          <p:cNvPr id="65" name="Овал 64"/>
          <p:cNvSpPr/>
          <p:nvPr/>
        </p:nvSpPr>
        <p:spPr>
          <a:xfrm>
            <a:off x="2381734" y="3108031"/>
            <a:ext cx="78870" cy="78870"/>
          </a:xfrm>
          <a:prstGeom prst="ellipse">
            <a:avLst/>
          </a:prstGeom>
          <a:solidFill>
            <a:srgbClr val="0070C0"/>
          </a:solidFill>
          <a:ln w="25400" cap="flat" cmpd="sng" algn="ctr">
            <a:solidFill>
              <a:srgbClr val="0070C0"/>
            </a:solidFill>
            <a:prstDash val="solid"/>
          </a:ln>
          <a:effectLst/>
        </p:spPr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cxnSp>
        <p:nvCxnSpPr>
          <p:cNvPr id="66" name="Прямая со стрелкой 65"/>
          <p:cNvCxnSpPr/>
          <p:nvPr/>
        </p:nvCxnSpPr>
        <p:spPr>
          <a:xfrm flipV="1">
            <a:off x="2455404" y="3127081"/>
            <a:ext cx="1012270" cy="11550"/>
          </a:xfrm>
          <a:prstGeom prst="straightConnector1">
            <a:avLst/>
          </a:prstGeom>
          <a:noFill/>
          <a:ln w="19050" cap="flat" cmpd="sng" algn="ctr">
            <a:solidFill>
              <a:srgbClr val="4F81BD">
                <a:shade val="95000"/>
                <a:satMod val="105000"/>
              </a:srgbClr>
            </a:solidFill>
            <a:prstDash val="solid"/>
            <a:tailEnd type="stealth" w="med" len="lg"/>
          </a:ln>
          <a:effectLst/>
        </p:spPr>
      </p:cxnSp>
      <p:sp>
        <p:nvSpPr>
          <p:cNvPr id="67" name="Овал 66"/>
          <p:cNvSpPr/>
          <p:nvPr/>
        </p:nvSpPr>
        <p:spPr>
          <a:xfrm>
            <a:off x="3467674" y="3101681"/>
            <a:ext cx="78870" cy="78870"/>
          </a:xfrm>
          <a:prstGeom prst="ellipse">
            <a:avLst/>
          </a:prstGeom>
          <a:solidFill>
            <a:srgbClr val="0070C0"/>
          </a:solidFill>
          <a:ln w="25400" cap="flat" cmpd="sng" algn="ctr">
            <a:solidFill>
              <a:srgbClr val="0070C0"/>
            </a:solidFill>
            <a:prstDash val="solid"/>
          </a:ln>
          <a:effectLst/>
        </p:spPr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cxnSp>
        <p:nvCxnSpPr>
          <p:cNvPr id="68" name="Прямая со стрелкой 67"/>
          <p:cNvCxnSpPr/>
          <p:nvPr/>
        </p:nvCxnSpPr>
        <p:spPr>
          <a:xfrm flipV="1">
            <a:off x="3546544" y="3108031"/>
            <a:ext cx="1220089" cy="21324"/>
          </a:xfrm>
          <a:prstGeom prst="straightConnector1">
            <a:avLst/>
          </a:prstGeom>
          <a:noFill/>
          <a:ln w="19050" cap="flat" cmpd="sng" algn="ctr">
            <a:solidFill>
              <a:srgbClr val="4F81BD">
                <a:shade val="95000"/>
                <a:satMod val="105000"/>
              </a:srgbClr>
            </a:solidFill>
            <a:prstDash val="solid"/>
            <a:tailEnd type="stealth" w="med" len="lg"/>
          </a:ln>
          <a:effectLst/>
        </p:spPr>
      </p:cxnSp>
      <p:sp>
        <p:nvSpPr>
          <p:cNvPr id="69" name="Овал 68"/>
          <p:cNvSpPr/>
          <p:nvPr/>
        </p:nvSpPr>
        <p:spPr>
          <a:xfrm>
            <a:off x="4766633" y="3077929"/>
            <a:ext cx="78870" cy="78870"/>
          </a:xfrm>
          <a:prstGeom prst="ellipse">
            <a:avLst/>
          </a:prstGeom>
          <a:solidFill>
            <a:srgbClr val="0070C0"/>
          </a:solidFill>
          <a:ln w="25400" cap="flat" cmpd="sng" algn="ctr">
            <a:solidFill>
              <a:srgbClr val="0070C0"/>
            </a:solidFill>
            <a:prstDash val="solid"/>
          </a:ln>
          <a:effectLst/>
        </p:spPr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cxnSp>
        <p:nvCxnSpPr>
          <p:cNvPr id="70" name="Прямая со стрелкой 69"/>
          <p:cNvCxnSpPr/>
          <p:nvPr/>
        </p:nvCxnSpPr>
        <p:spPr>
          <a:xfrm>
            <a:off x="4845503" y="3108899"/>
            <a:ext cx="810801" cy="0"/>
          </a:xfrm>
          <a:prstGeom prst="straightConnector1">
            <a:avLst/>
          </a:prstGeom>
          <a:noFill/>
          <a:ln w="19050" cap="flat" cmpd="sng" algn="ctr">
            <a:solidFill>
              <a:srgbClr val="4F81BD">
                <a:shade val="95000"/>
                <a:satMod val="105000"/>
              </a:srgbClr>
            </a:solidFill>
            <a:prstDash val="solid"/>
            <a:tailEnd type="stealth" w="med" len="lg"/>
          </a:ln>
          <a:effectLst/>
        </p:spPr>
      </p:cxnSp>
      <p:sp>
        <p:nvSpPr>
          <p:cNvPr id="71" name="Овал 70"/>
          <p:cNvSpPr/>
          <p:nvPr/>
        </p:nvSpPr>
        <p:spPr>
          <a:xfrm>
            <a:off x="5656304" y="3079705"/>
            <a:ext cx="78870" cy="78870"/>
          </a:xfrm>
          <a:prstGeom prst="ellipse">
            <a:avLst/>
          </a:prstGeom>
          <a:solidFill>
            <a:srgbClr val="0070C0"/>
          </a:solidFill>
          <a:ln w="25400" cap="flat" cmpd="sng" algn="ctr">
            <a:solidFill>
              <a:srgbClr val="0070C0"/>
            </a:solidFill>
            <a:prstDash val="solid"/>
          </a:ln>
          <a:effectLst/>
        </p:spPr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72" name="Овал 71"/>
          <p:cNvSpPr/>
          <p:nvPr/>
        </p:nvSpPr>
        <p:spPr>
          <a:xfrm>
            <a:off x="3329750" y="2396831"/>
            <a:ext cx="78870" cy="78870"/>
          </a:xfrm>
          <a:prstGeom prst="ellipse">
            <a:avLst/>
          </a:prstGeom>
          <a:solidFill>
            <a:srgbClr val="0070C0"/>
          </a:solidFill>
          <a:ln w="25400" cap="flat" cmpd="sng" algn="ctr">
            <a:solidFill>
              <a:srgbClr val="0070C0"/>
            </a:solidFill>
            <a:prstDash val="solid"/>
          </a:ln>
          <a:effectLst/>
        </p:spPr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73" name="Овал 72"/>
          <p:cNvSpPr/>
          <p:nvPr/>
        </p:nvSpPr>
        <p:spPr>
          <a:xfrm>
            <a:off x="4565164" y="2402163"/>
            <a:ext cx="78870" cy="78870"/>
          </a:xfrm>
          <a:prstGeom prst="ellipse">
            <a:avLst/>
          </a:prstGeom>
          <a:solidFill>
            <a:srgbClr val="0070C0"/>
          </a:solidFill>
          <a:ln w="25400" cap="flat" cmpd="sng" algn="ctr">
            <a:solidFill>
              <a:srgbClr val="0070C0"/>
            </a:solidFill>
            <a:prstDash val="solid"/>
          </a:ln>
          <a:effectLst/>
        </p:spPr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74" name="Овал 73"/>
          <p:cNvSpPr/>
          <p:nvPr/>
        </p:nvSpPr>
        <p:spPr>
          <a:xfrm>
            <a:off x="3232496" y="3799281"/>
            <a:ext cx="78870" cy="78870"/>
          </a:xfrm>
          <a:prstGeom prst="ellipse">
            <a:avLst/>
          </a:prstGeom>
          <a:solidFill>
            <a:srgbClr val="0070C0"/>
          </a:solidFill>
          <a:ln w="25400" cap="flat" cmpd="sng" algn="ctr">
            <a:solidFill>
              <a:srgbClr val="0070C0"/>
            </a:solidFill>
            <a:prstDash val="solid"/>
          </a:ln>
          <a:effectLst/>
        </p:spPr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75" name="Овал 74"/>
          <p:cNvSpPr/>
          <p:nvPr/>
        </p:nvSpPr>
        <p:spPr>
          <a:xfrm>
            <a:off x="4519379" y="3809995"/>
            <a:ext cx="78870" cy="78870"/>
          </a:xfrm>
          <a:prstGeom prst="ellipse">
            <a:avLst/>
          </a:prstGeom>
          <a:solidFill>
            <a:srgbClr val="0070C0"/>
          </a:solidFill>
          <a:ln w="25400" cap="flat" cmpd="sng" algn="ctr">
            <a:solidFill>
              <a:srgbClr val="0070C0"/>
            </a:solidFill>
            <a:prstDash val="solid"/>
          </a:ln>
          <a:effectLst/>
        </p:spPr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cxnSp>
        <p:nvCxnSpPr>
          <p:cNvPr id="76" name="Прямая со стрелкой 75"/>
          <p:cNvCxnSpPr/>
          <p:nvPr/>
        </p:nvCxnSpPr>
        <p:spPr>
          <a:xfrm flipV="1">
            <a:off x="2449054" y="2463001"/>
            <a:ext cx="880696" cy="656580"/>
          </a:xfrm>
          <a:prstGeom prst="straightConnector1">
            <a:avLst/>
          </a:prstGeom>
          <a:noFill/>
          <a:ln w="19050" cap="flat" cmpd="sng" algn="ctr">
            <a:solidFill>
              <a:srgbClr val="4F81BD">
                <a:shade val="95000"/>
                <a:satMod val="105000"/>
              </a:srgbClr>
            </a:solidFill>
            <a:prstDash val="solid"/>
            <a:tailEnd type="stealth" w="med" len="lg"/>
          </a:ln>
          <a:effectLst/>
        </p:spPr>
      </p:cxnSp>
      <p:cxnSp>
        <p:nvCxnSpPr>
          <p:cNvPr id="77" name="Прямая со стрелкой 76"/>
          <p:cNvCxnSpPr/>
          <p:nvPr/>
        </p:nvCxnSpPr>
        <p:spPr>
          <a:xfrm>
            <a:off x="3397070" y="2464151"/>
            <a:ext cx="110039" cy="637530"/>
          </a:xfrm>
          <a:prstGeom prst="straightConnector1">
            <a:avLst/>
          </a:prstGeom>
          <a:noFill/>
          <a:ln w="19050" cap="flat" cmpd="sng" algn="ctr">
            <a:solidFill>
              <a:srgbClr val="4F81BD">
                <a:shade val="95000"/>
                <a:satMod val="105000"/>
              </a:srgbClr>
            </a:solidFill>
            <a:prstDash val="solid"/>
            <a:tailEnd type="stealth" w="med" len="lg"/>
          </a:ln>
          <a:effectLst/>
        </p:spPr>
      </p:cxnSp>
      <p:cxnSp>
        <p:nvCxnSpPr>
          <p:cNvPr id="78" name="Прямая со стрелкой 77"/>
          <p:cNvCxnSpPr/>
          <p:nvPr/>
        </p:nvCxnSpPr>
        <p:spPr>
          <a:xfrm flipV="1">
            <a:off x="3528464" y="2469483"/>
            <a:ext cx="1048250" cy="638548"/>
          </a:xfrm>
          <a:prstGeom prst="straightConnector1">
            <a:avLst/>
          </a:prstGeom>
          <a:noFill/>
          <a:ln w="19050" cap="flat" cmpd="sng" algn="ctr">
            <a:solidFill>
              <a:srgbClr val="4F81BD">
                <a:shade val="95000"/>
                <a:satMod val="105000"/>
              </a:srgbClr>
            </a:solidFill>
            <a:prstDash val="solid"/>
            <a:tailEnd type="stealth" w="med" len="lg"/>
          </a:ln>
          <a:effectLst/>
        </p:spPr>
      </p:cxnSp>
      <p:cxnSp>
        <p:nvCxnSpPr>
          <p:cNvPr id="79" name="Прямая со стрелкой 78"/>
          <p:cNvCxnSpPr/>
          <p:nvPr/>
        </p:nvCxnSpPr>
        <p:spPr>
          <a:xfrm flipH="1">
            <a:off x="3299816" y="3180551"/>
            <a:ext cx="207293" cy="630280"/>
          </a:xfrm>
          <a:prstGeom prst="straightConnector1">
            <a:avLst/>
          </a:prstGeom>
          <a:noFill/>
          <a:ln w="19050" cap="flat" cmpd="sng" algn="ctr">
            <a:solidFill>
              <a:srgbClr val="4F81BD">
                <a:shade val="95000"/>
                <a:satMod val="105000"/>
              </a:srgbClr>
            </a:solidFill>
            <a:prstDash val="solid"/>
            <a:tailEnd type="stealth" w="med" len="lg"/>
          </a:ln>
          <a:effectLst/>
        </p:spPr>
      </p:cxnSp>
      <p:cxnSp>
        <p:nvCxnSpPr>
          <p:cNvPr id="80" name="Прямая со стрелкой 79"/>
          <p:cNvCxnSpPr/>
          <p:nvPr/>
        </p:nvCxnSpPr>
        <p:spPr>
          <a:xfrm>
            <a:off x="4604186" y="2481033"/>
            <a:ext cx="201882" cy="596896"/>
          </a:xfrm>
          <a:prstGeom prst="straightConnector1">
            <a:avLst/>
          </a:prstGeom>
          <a:noFill/>
          <a:ln w="19050" cap="flat" cmpd="sng" algn="ctr">
            <a:solidFill>
              <a:srgbClr val="4F81BD">
                <a:shade val="95000"/>
                <a:satMod val="105000"/>
              </a:srgbClr>
            </a:solidFill>
            <a:prstDash val="solid"/>
            <a:tailEnd type="stealth" w="med" len="lg"/>
          </a:ln>
          <a:effectLst/>
        </p:spPr>
      </p:cxnSp>
      <p:cxnSp>
        <p:nvCxnSpPr>
          <p:cNvPr id="81" name="Прямая со стрелкой 80"/>
          <p:cNvCxnSpPr/>
          <p:nvPr/>
        </p:nvCxnSpPr>
        <p:spPr>
          <a:xfrm>
            <a:off x="4644034" y="2464151"/>
            <a:ext cx="1012270" cy="615554"/>
          </a:xfrm>
          <a:prstGeom prst="straightConnector1">
            <a:avLst/>
          </a:prstGeom>
          <a:noFill/>
          <a:ln w="19050" cap="flat" cmpd="sng" algn="ctr">
            <a:solidFill>
              <a:srgbClr val="4F81BD">
                <a:shade val="95000"/>
                <a:satMod val="105000"/>
              </a:srgbClr>
            </a:solidFill>
            <a:prstDash val="solid"/>
            <a:tailEnd type="stealth" w="med" len="lg"/>
          </a:ln>
          <a:effectLst/>
        </p:spPr>
      </p:cxnSp>
      <p:cxnSp>
        <p:nvCxnSpPr>
          <p:cNvPr id="82" name="Прямая со стрелкой 81"/>
          <p:cNvCxnSpPr/>
          <p:nvPr/>
        </p:nvCxnSpPr>
        <p:spPr>
          <a:xfrm>
            <a:off x="3311366" y="3845926"/>
            <a:ext cx="1208013" cy="3504"/>
          </a:xfrm>
          <a:prstGeom prst="straightConnector1">
            <a:avLst/>
          </a:prstGeom>
          <a:noFill/>
          <a:ln w="19050" cap="flat" cmpd="sng" algn="ctr">
            <a:solidFill>
              <a:srgbClr val="4F81BD">
                <a:shade val="95000"/>
                <a:satMod val="105000"/>
              </a:srgbClr>
            </a:solidFill>
            <a:prstDash val="solid"/>
            <a:tailEnd type="stealth" w="med" len="lg"/>
          </a:ln>
          <a:effectLst/>
        </p:spPr>
      </p:cxnSp>
      <p:cxnSp>
        <p:nvCxnSpPr>
          <p:cNvPr id="83" name="Прямая со стрелкой 82"/>
          <p:cNvCxnSpPr>
            <a:endCxn id="71" idx="3"/>
          </p:cNvCxnSpPr>
          <p:nvPr/>
        </p:nvCxnSpPr>
        <p:spPr>
          <a:xfrm flipV="1">
            <a:off x="4604186" y="3147025"/>
            <a:ext cx="1063668" cy="698902"/>
          </a:xfrm>
          <a:prstGeom prst="straightConnector1">
            <a:avLst/>
          </a:prstGeom>
          <a:noFill/>
          <a:ln w="19050" cap="flat" cmpd="sng" algn="ctr">
            <a:solidFill>
              <a:srgbClr val="4F81BD">
                <a:shade val="95000"/>
                <a:satMod val="105000"/>
              </a:srgbClr>
            </a:solidFill>
            <a:prstDash val="solid"/>
            <a:tailEnd type="stealth" w="med" len="lg"/>
          </a:ln>
          <a:effectLst/>
        </p:spPr>
      </p:cxnSp>
      <p:sp>
        <p:nvSpPr>
          <p:cNvPr id="84" name="Поле 115"/>
          <p:cNvSpPr txBox="1"/>
          <p:nvPr/>
        </p:nvSpPr>
        <p:spPr>
          <a:xfrm>
            <a:off x="2064324" y="2887296"/>
            <a:ext cx="475013" cy="257129"/>
          </a:xfrm>
          <a:prstGeom prst="rect">
            <a:avLst/>
          </a:prstGeom>
          <a:noFill/>
          <a:ln w="6350">
            <a:noFill/>
          </a:ln>
          <a:effectLst/>
        </p:spPr>
        <p:txBody>
          <a:bodyPr rot="0" spcFirstLastPara="0" vert="horz" wrap="square" lIns="36000" tIns="36000" rIns="36000" bIns="3600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2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imes New Roman"/>
                <a:ea typeface="Calibri"/>
              </a:rPr>
              <a:t>А (</a:t>
            </a:r>
            <a:r>
              <a:rPr kumimoji="0" lang="ru-RU" sz="1200" b="1" i="0" u="none" strike="noStrike" kern="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/>
                <a:ea typeface="Calibri"/>
              </a:rPr>
              <a:t>1</a:t>
            </a:r>
            <a:r>
              <a:rPr kumimoji="0" lang="ru-RU" sz="12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imes New Roman"/>
                <a:ea typeface="Calibri"/>
              </a:rPr>
              <a:t>)</a:t>
            </a:r>
          </a:p>
        </p:txBody>
      </p:sp>
      <p:sp>
        <p:nvSpPr>
          <p:cNvPr id="85" name="Поле 116"/>
          <p:cNvSpPr txBox="1"/>
          <p:nvPr/>
        </p:nvSpPr>
        <p:spPr>
          <a:xfrm>
            <a:off x="3180569" y="2142950"/>
            <a:ext cx="397288" cy="257129"/>
          </a:xfrm>
          <a:prstGeom prst="rect">
            <a:avLst/>
          </a:prstGeom>
          <a:noFill/>
          <a:ln w="6350">
            <a:noFill/>
          </a:ln>
          <a:effectLst/>
        </p:spPr>
        <p:txBody>
          <a:bodyPr rot="0" spcFirstLastPara="0" vert="horz" wrap="square" lIns="36000" tIns="36000" rIns="36000" bIns="3600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2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imes New Roman"/>
                <a:ea typeface="Calibri"/>
              </a:rPr>
              <a:t>Б</a:t>
            </a:r>
            <a:endParaRPr kumimoji="0" lang="ru-RU" sz="1200" b="0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Times New Roman"/>
              <a:ea typeface="Calibri"/>
            </a:endParaRPr>
          </a:p>
        </p:txBody>
      </p:sp>
      <p:sp>
        <p:nvSpPr>
          <p:cNvPr id="86" name="Поле 117"/>
          <p:cNvSpPr txBox="1"/>
          <p:nvPr/>
        </p:nvSpPr>
        <p:spPr>
          <a:xfrm>
            <a:off x="4467421" y="2153025"/>
            <a:ext cx="429167" cy="257129"/>
          </a:xfrm>
          <a:prstGeom prst="rect">
            <a:avLst/>
          </a:prstGeom>
          <a:noFill/>
          <a:ln w="6350">
            <a:noFill/>
          </a:ln>
          <a:effectLst/>
        </p:spPr>
        <p:txBody>
          <a:bodyPr rot="0" spcFirstLastPara="0" vert="horz" wrap="square" lIns="36000" tIns="36000" rIns="36000" bIns="3600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2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imes New Roman"/>
                <a:ea typeface="Calibri"/>
              </a:rPr>
              <a:t>Д</a:t>
            </a:r>
            <a:endParaRPr kumimoji="0" lang="ru-RU" sz="1200" b="0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Times New Roman"/>
              <a:ea typeface="Calibri"/>
            </a:endParaRPr>
          </a:p>
        </p:txBody>
      </p:sp>
      <p:sp>
        <p:nvSpPr>
          <p:cNvPr id="87" name="Поле 118"/>
          <p:cNvSpPr txBox="1"/>
          <p:nvPr/>
        </p:nvSpPr>
        <p:spPr>
          <a:xfrm>
            <a:off x="3455798" y="3247826"/>
            <a:ext cx="496109" cy="257129"/>
          </a:xfrm>
          <a:prstGeom prst="rect">
            <a:avLst/>
          </a:prstGeom>
          <a:noFill/>
          <a:ln w="6350">
            <a:noFill/>
          </a:ln>
          <a:effectLst/>
        </p:spPr>
        <p:txBody>
          <a:bodyPr rot="0" spcFirstLastPara="0" vert="horz" wrap="square" lIns="36000" tIns="36000" rIns="36000" bIns="3600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2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imes New Roman"/>
                <a:ea typeface="Calibri"/>
              </a:rPr>
              <a:t>В</a:t>
            </a:r>
            <a:endParaRPr kumimoji="0" lang="ru-RU" sz="1200" b="0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Times New Roman"/>
              <a:ea typeface="Calibri"/>
            </a:endParaRPr>
          </a:p>
        </p:txBody>
      </p:sp>
      <p:sp>
        <p:nvSpPr>
          <p:cNvPr id="88" name="Поле 119"/>
          <p:cNvSpPr txBox="1"/>
          <p:nvPr/>
        </p:nvSpPr>
        <p:spPr>
          <a:xfrm>
            <a:off x="4705126" y="3144425"/>
            <a:ext cx="398514" cy="257129"/>
          </a:xfrm>
          <a:prstGeom prst="rect">
            <a:avLst/>
          </a:prstGeom>
          <a:noFill/>
          <a:ln w="6350">
            <a:noFill/>
          </a:ln>
          <a:effectLst/>
        </p:spPr>
        <p:txBody>
          <a:bodyPr rot="0" spcFirstLastPara="0" vert="horz" wrap="square" lIns="36000" tIns="36000" rIns="36000" bIns="3600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2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imes New Roman"/>
                <a:ea typeface="Calibri"/>
              </a:rPr>
              <a:t>Е</a:t>
            </a:r>
            <a:endParaRPr kumimoji="0" lang="ru-RU" sz="1200" b="0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Times New Roman"/>
              <a:ea typeface="Calibri"/>
            </a:endParaRPr>
          </a:p>
        </p:txBody>
      </p:sp>
      <p:sp>
        <p:nvSpPr>
          <p:cNvPr id="89" name="Поле 120"/>
          <p:cNvSpPr txBox="1"/>
          <p:nvPr/>
        </p:nvSpPr>
        <p:spPr>
          <a:xfrm>
            <a:off x="5815413" y="2985261"/>
            <a:ext cx="506215" cy="257129"/>
          </a:xfrm>
          <a:prstGeom prst="rect">
            <a:avLst/>
          </a:prstGeom>
          <a:noFill/>
          <a:ln w="6350">
            <a:noFill/>
          </a:ln>
          <a:effectLst/>
        </p:spPr>
        <p:txBody>
          <a:bodyPr rot="0" spcFirstLastPara="0" vert="horz" wrap="square" lIns="36000" tIns="36000" rIns="36000" bIns="3600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2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imes New Roman"/>
                <a:ea typeface="Calibri"/>
              </a:rPr>
              <a:t>З</a:t>
            </a:r>
            <a:endParaRPr kumimoji="0" lang="ru-RU" sz="1200" b="0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Times New Roman"/>
              <a:ea typeface="Calibri"/>
            </a:endParaRPr>
          </a:p>
        </p:txBody>
      </p:sp>
      <p:sp>
        <p:nvSpPr>
          <p:cNvPr id="90" name="Поле 121"/>
          <p:cNvSpPr txBox="1"/>
          <p:nvPr/>
        </p:nvSpPr>
        <p:spPr>
          <a:xfrm>
            <a:off x="3180569" y="3893848"/>
            <a:ext cx="397288" cy="257129"/>
          </a:xfrm>
          <a:prstGeom prst="rect">
            <a:avLst/>
          </a:prstGeom>
          <a:noFill/>
          <a:ln w="6350">
            <a:noFill/>
          </a:ln>
          <a:effectLst/>
        </p:spPr>
        <p:txBody>
          <a:bodyPr rot="0" spcFirstLastPara="0" vert="horz" wrap="square" lIns="36000" tIns="36000" rIns="36000" bIns="3600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2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imes New Roman"/>
                <a:ea typeface="Calibri"/>
              </a:rPr>
              <a:t>Г</a:t>
            </a:r>
            <a:endParaRPr kumimoji="0" lang="ru-RU" sz="1200" b="0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Times New Roman"/>
              <a:ea typeface="Calibri"/>
            </a:endParaRPr>
          </a:p>
        </p:txBody>
      </p:sp>
      <p:sp>
        <p:nvSpPr>
          <p:cNvPr id="91" name="Поле 122"/>
          <p:cNvSpPr txBox="1"/>
          <p:nvPr/>
        </p:nvSpPr>
        <p:spPr>
          <a:xfrm>
            <a:off x="4471569" y="3897428"/>
            <a:ext cx="508147" cy="257129"/>
          </a:xfrm>
          <a:prstGeom prst="rect">
            <a:avLst/>
          </a:prstGeom>
          <a:noFill/>
          <a:ln w="6350">
            <a:noFill/>
          </a:ln>
          <a:effectLst/>
        </p:spPr>
        <p:txBody>
          <a:bodyPr rot="0" spcFirstLastPara="0" vert="horz" wrap="square" lIns="36000" tIns="36000" rIns="36000" bIns="3600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2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imes New Roman"/>
                <a:ea typeface="Calibri"/>
              </a:rPr>
              <a:t>Ж</a:t>
            </a:r>
            <a:endParaRPr kumimoji="0" lang="ru-RU" sz="1200" b="0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Times New Roman"/>
              <a:ea typeface="Calibri"/>
            </a:endParaRPr>
          </a:p>
        </p:txBody>
      </p:sp>
      <p:cxnSp>
        <p:nvCxnSpPr>
          <p:cNvPr id="92" name="Прямая со стрелкой 91"/>
          <p:cNvCxnSpPr/>
          <p:nvPr/>
        </p:nvCxnSpPr>
        <p:spPr>
          <a:xfrm>
            <a:off x="3546544" y="3141116"/>
            <a:ext cx="1012270" cy="668879"/>
          </a:xfrm>
          <a:prstGeom prst="straightConnector1">
            <a:avLst/>
          </a:prstGeom>
          <a:noFill/>
          <a:ln w="19050" cap="flat" cmpd="sng" algn="ctr">
            <a:solidFill>
              <a:srgbClr val="4F81BD">
                <a:shade val="95000"/>
                <a:satMod val="105000"/>
              </a:srgbClr>
            </a:solidFill>
            <a:prstDash val="solid"/>
            <a:tailEnd type="stealth" w="med" len="lg"/>
          </a:ln>
          <a:effectLst/>
        </p:spPr>
      </p:cxnSp>
      <p:sp>
        <p:nvSpPr>
          <p:cNvPr id="42" name="Поле 116"/>
          <p:cNvSpPr txBox="1"/>
          <p:nvPr/>
        </p:nvSpPr>
        <p:spPr>
          <a:xfrm>
            <a:off x="3311860" y="2139702"/>
            <a:ext cx="397288" cy="257129"/>
          </a:xfrm>
          <a:prstGeom prst="rect">
            <a:avLst/>
          </a:prstGeom>
          <a:noFill/>
          <a:ln w="6350">
            <a:noFill/>
          </a:ln>
          <a:effectLst/>
        </p:spPr>
        <p:txBody>
          <a:bodyPr rot="0" spcFirstLastPara="0" vert="horz" wrap="square" lIns="36000" tIns="36000" rIns="36000" bIns="3600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2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imes New Roman"/>
                <a:ea typeface="Calibri"/>
              </a:rPr>
              <a:t>(</a:t>
            </a:r>
            <a:r>
              <a:rPr kumimoji="0" lang="ru-RU" sz="1200" b="1" i="0" u="none" strike="noStrike" kern="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/>
                <a:ea typeface="Calibri"/>
              </a:rPr>
              <a:t>1</a:t>
            </a:r>
            <a:r>
              <a:rPr kumimoji="0" lang="ru-RU" sz="12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imes New Roman"/>
                <a:ea typeface="Calibri"/>
              </a:rPr>
              <a:t>)</a:t>
            </a:r>
          </a:p>
        </p:txBody>
      </p:sp>
      <p:sp>
        <p:nvSpPr>
          <p:cNvPr id="43" name="Поле 118"/>
          <p:cNvSpPr txBox="1"/>
          <p:nvPr/>
        </p:nvSpPr>
        <p:spPr>
          <a:xfrm>
            <a:off x="3563888" y="3247826"/>
            <a:ext cx="496109" cy="257129"/>
          </a:xfrm>
          <a:prstGeom prst="rect">
            <a:avLst/>
          </a:prstGeom>
          <a:noFill/>
          <a:ln w="6350">
            <a:noFill/>
          </a:ln>
          <a:effectLst/>
        </p:spPr>
        <p:txBody>
          <a:bodyPr rot="0" spcFirstLastPara="0" vert="horz" wrap="square" lIns="36000" tIns="36000" rIns="36000" bIns="3600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2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imes New Roman"/>
                <a:ea typeface="Calibri"/>
              </a:rPr>
              <a:t>(</a:t>
            </a:r>
            <a:r>
              <a:rPr kumimoji="0" lang="ru-RU" sz="1200" b="1" i="0" u="none" strike="noStrike" kern="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/>
                <a:ea typeface="Calibri"/>
              </a:rPr>
              <a:t>2</a:t>
            </a:r>
            <a:r>
              <a:rPr kumimoji="0" lang="ru-RU" sz="12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imes New Roman"/>
                <a:ea typeface="Calibri"/>
              </a:rPr>
              <a:t>)</a:t>
            </a:r>
          </a:p>
        </p:txBody>
      </p:sp>
      <p:sp>
        <p:nvSpPr>
          <p:cNvPr id="44" name="Поле 121"/>
          <p:cNvSpPr txBox="1"/>
          <p:nvPr/>
        </p:nvSpPr>
        <p:spPr>
          <a:xfrm>
            <a:off x="3311860" y="3892327"/>
            <a:ext cx="397288" cy="257129"/>
          </a:xfrm>
          <a:prstGeom prst="rect">
            <a:avLst/>
          </a:prstGeom>
          <a:noFill/>
          <a:ln w="6350">
            <a:noFill/>
          </a:ln>
          <a:effectLst/>
        </p:spPr>
        <p:txBody>
          <a:bodyPr rot="0" spcFirstLastPara="0" vert="horz" wrap="square" lIns="36000" tIns="36000" rIns="36000" bIns="3600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2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imes New Roman"/>
                <a:ea typeface="Calibri"/>
              </a:rPr>
              <a:t>(</a:t>
            </a:r>
            <a:r>
              <a:rPr kumimoji="0" lang="ru-RU" sz="1200" b="1" i="0" u="none" strike="noStrike" kern="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/>
                <a:ea typeface="Calibri"/>
              </a:rPr>
              <a:t>2</a:t>
            </a:r>
            <a:r>
              <a:rPr kumimoji="0" lang="ru-RU" sz="12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imes New Roman"/>
                <a:ea typeface="Calibri"/>
              </a:rPr>
              <a:t>)</a:t>
            </a:r>
          </a:p>
        </p:txBody>
      </p:sp>
      <p:sp>
        <p:nvSpPr>
          <p:cNvPr id="45" name="Поле 117"/>
          <p:cNvSpPr txBox="1"/>
          <p:nvPr/>
        </p:nvSpPr>
        <p:spPr>
          <a:xfrm>
            <a:off x="4644008" y="2141363"/>
            <a:ext cx="429167" cy="257129"/>
          </a:xfrm>
          <a:prstGeom prst="rect">
            <a:avLst/>
          </a:prstGeom>
          <a:noFill/>
          <a:ln w="6350">
            <a:noFill/>
          </a:ln>
          <a:effectLst/>
        </p:spPr>
        <p:txBody>
          <a:bodyPr rot="0" spcFirstLastPara="0" vert="horz" wrap="square" lIns="36000" tIns="36000" rIns="36000" bIns="3600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2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imes New Roman"/>
                <a:ea typeface="Calibri"/>
              </a:rPr>
              <a:t>(</a:t>
            </a:r>
            <a:r>
              <a:rPr kumimoji="0" lang="ru-RU" sz="1200" b="1" i="0" u="none" strike="noStrike" kern="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/>
                <a:ea typeface="Calibri"/>
              </a:rPr>
              <a:t>2</a:t>
            </a:r>
            <a:r>
              <a:rPr kumimoji="0" lang="ru-RU" sz="12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imes New Roman"/>
                <a:ea typeface="Calibri"/>
              </a:rPr>
              <a:t>)</a:t>
            </a:r>
          </a:p>
        </p:txBody>
      </p:sp>
      <p:sp>
        <p:nvSpPr>
          <p:cNvPr id="46" name="Поле 119"/>
          <p:cNvSpPr txBox="1"/>
          <p:nvPr/>
        </p:nvSpPr>
        <p:spPr>
          <a:xfrm>
            <a:off x="4824028" y="3141344"/>
            <a:ext cx="398514" cy="257129"/>
          </a:xfrm>
          <a:prstGeom prst="rect">
            <a:avLst/>
          </a:prstGeom>
          <a:noFill/>
          <a:ln w="6350">
            <a:noFill/>
          </a:ln>
          <a:effectLst/>
        </p:spPr>
        <p:txBody>
          <a:bodyPr rot="0" spcFirstLastPara="0" vert="horz" wrap="square" lIns="36000" tIns="36000" rIns="36000" bIns="3600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2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imes New Roman"/>
                <a:ea typeface="Calibri"/>
              </a:rPr>
              <a:t>(</a:t>
            </a:r>
            <a:r>
              <a:rPr kumimoji="0" lang="ru-RU" sz="1200" b="1" i="0" u="none" strike="noStrike" kern="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/>
                <a:ea typeface="Calibri"/>
              </a:rPr>
              <a:t>4</a:t>
            </a:r>
            <a:r>
              <a:rPr kumimoji="0" lang="ru-RU" sz="12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imes New Roman"/>
                <a:ea typeface="Calibri"/>
              </a:rPr>
              <a:t>)</a:t>
            </a:r>
          </a:p>
        </p:txBody>
      </p:sp>
      <p:sp>
        <p:nvSpPr>
          <p:cNvPr id="47" name="Поле 122"/>
          <p:cNvSpPr txBox="1"/>
          <p:nvPr/>
        </p:nvSpPr>
        <p:spPr>
          <a:xfrm>
            <a:off x="4644008" y="3897428"/>
            <a:ext cx="508147" cy="257129"/>
          </a:xfrm>
          <a:prstGeom prst="rect">
            <a:avLst/>
          </a:prstGeom>
          <a:noFill/>
          <a:ln w="6350">
            <a:noFill/>
          </a:ln>
          <a:effectLst/>
        </p:spPr>
        <p:txBody>
          <a:bodyPr rot="0" spcFirstLastPara="0" vert="horz" wrap="square" lIns="36000" tIns="36000" rIns="36000" bIns="3600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2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imes New Roman"/>
                <a:ea typeface="Calibri"/>
              </a:rPr>
              <a:t>(</a:t>
            </a:r>
            <a:r>
              <a:rPr kumimoji="0" lang="ru-RU" sz="1200" b="1" i="0" u="none" strike="noStrike" kern="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/>
                <a:ea typeface="Calibri"/>
              </a:rPr>
              <a:t>4</a:t>
            </a:r>
            <a:r>
              <a:rPr kumimoji="0" lang="ru-RU" sz="12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imes New Roman"/>
                <a:ea typeface="Calibri"/>
              </a:rPr>
              <a:t>)</a:t>
            </a:r>
          </a:p>
        </p:txBody>
      </p:sp>
      <p:sp>
        <p:nvSpPr>
          <p:cNvPr id="48" name="Поле 120"/>
          <p:cNvSpPr txBox="1"/>
          <p:nvPr/>
        </p:nvSpPr>
        <p:spPr>
          <a:xfrm>
            <a:off x="5940152" y="2973116"/>
            <a:ext cx="506215" cy="257129"/>
          </a:xfrm>
          <a:prstGeom prst="rect">
            <a:avLst/>
          </a:prstGeom>
          <a:noFill/>
          <a:ln w="6350">
            <a:noFill/>
          </a:ln>
          <a:effectLst/>
        </p:spPr>
        <p:txBody>
          <a:bodyPr rot="0" spcFirstLastPara="0" vert="horz" wrap="square" lIns="36000" tIns="36000" rIns="36000" bIns="3600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2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imes New Roman"/>
                <a:ea typeface="Calibri"/>
              </a:rPr>
              <a:t>(</a:t>
            </a:r>
            <a:r>
              <a:rPr kumimoji="0" lang="ru-RU" sz="1200" b="1" i="0" u="none" strike="noStrike" kern="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/>
                <a:ea typeface="Calibri"/>
              </a:rPr>
              <a:t>10</a:t>
            </a:r>
            <a:r>
              <a:rPr kumimoji="0" lang="ru-RU" sz="12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imes New Roman"/>
                <a:ea typeface="Calibri"/>
              </a:rPr>
              <a:t>)</a:t>
            </a:r>
          </a:p>
        </p:txBody>
      </p:sp>
      <p:sp>
        <p:nvSpPr>
          <p:cNvPr id="93" name="Прямоугольник 92"/>
          <p:cNvSpPr/>
          <p:nvPr/>
        </p:nvSpPr>
        <p:spPr>
          <a:xfrm>
            <a:off x="1043608" y="4263938"/>
            <a:ext cx="7792808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1400" dirty="0" smtClean="0">
                <a:solidFill>
                  <a:srgbClr val="FF0000"/>
                </a:solidFill>
                <a:latin typeface="+mn-lt"/>
              </a:rPr>
              <a:t>Возможна </a:t>
            </a:r>
            <a:r>
              <a:rPr lang="ru-RU" sz="1400" dirty="0">
                <a:solidFill>
                  <a:srgbClr val="FF0000"/>
                </a:solidFill>
                <a:latin typeface="+mn-lt"/>
              </a:rPr>
              <a:t>формулировка задания, в котором надо найти количество путей, НЕ проходящих через некоторый город. </a:t>
            </a:r>
            <a:endParaRPr lang="ru-RU" sz="1400" dirty="0" smtClean="0">
              <a:solidFill>
                <a:srgbClr val="FF0000"/>
              </a:solidFill>
              <a:latin typeface="+mn-lt"/>
            </a:endParaRPr>
          </a:p>
          <a:p>
            <a:pPr algn="just"/>
            <a:r>
              <a:rPr lang="ru-RU" sz="1400" dirty="0" smtClean="0">
                <a:solidFill>
                  <a:srgbClr val="FF0000"/>
                </a:solidFill>
                <a:latin typeface="+mn-lt"/>
              </a:rPr>
              <a:t>Тогда </a:t>
            </a:r>
            <a:r>
              <a:rPr lang="ru-RU" sz="1400" dirty="0">
                <a:solidFill>
                  <a:srgbClr val="FF0000"/>
                </a:solidFill>
                <a:latin typeface="+mn-lt"/>
              </a:rPr>
              <a:t>надо будет сначала вычеркнуть на схеме стрелки путей, </a:t>
            </a:r>
            <a:r>
              <a:rPr lang="ru-RU" sz="1400" u="sng" dirty="0">
                <a:solidFill>
                  <a:srgbClr val="FF0000"/>
                </a:solidFill>
                <a:latin typeface="+mn-lt"/>
              </a:rPr>
              <a:t>ведущих через эту вершину</a:t>
            </a:r>
            <a:r>
              <a:rPr lang="ru-RU" sz="1400" dirty="0" smtClean="0">
                <a:solidFill>
                  <a:srgbClr val="FF0000"/>
                </a:solidFill>
                <a:latin typeface="+mn-lt"/>
              </a:rPr>
              <a:t>.</a:t>
            </a:r>
            <a:endParaRPr lang="ru-RU" sz="1400" dirty="0">
              <a:solidFill>
                <a:srgbClr val="FF0000"/>
              </a:solidFill>
              <a:latin typeface="+mn-lt"/>
            </a:endParaRPr>
          </a:p>
        </p:txBody>
      </p:sp>
      <p:pic>
        <p:nvPicPr>
          <p:cNvPr id="36" name="Рисунок 35" descr="D:\_Учитель-информатик\Desktop\Внимание!.pn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8640" y="4341861"/>
            <a:ext cx="694968" cy="603658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Прямоугольник 1"/>
          <p:cNvSpPr/>
          <p:nvPr/>
        </p:nvSpPr>
        <p:spPr>
          <a:xfrm>
            <a:off x="284291" y="591530"/>
            <a:ext cx="8402509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ru-RU" sz="1400" dirty="0">
                <a:solidFill>
                  <a:srgbClr val="000099"/>
                </a:solidFill>
                <a:latin typeface="Calibri"/>
              </a:rPr>
              <a:t>Вершина Б – одна входящая стрелка, в начале которой написано 1 (в эту вершину 1 путь).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284291" y="807554"/>
            <a:ext cx="7905622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ru-RU" sz="1400" dirty="0">
                <a:solidFill>
                  <a:srgbClr val="000099"/>
                </a:solidFill>
                <a:latin typeface="Calibri"/>
              </a:rPr>
              <a:t>Вершина В – две входящих стрелки с числами 1, в эту вершину 1 + 1 = 2 пути.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284291" y="1023578"/>
            <a:ext cx="8358059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ru-RU" sz="1400" dirty="0" smtClean="0">
                <a:solidFill>
                  <a:srgbClr val="000099"/>
                </a:solidFill>
                <a:latin typeface="Calibri"/>
              </a:rPr>
              <a:t>Вершины Г, Д </a:t>
            </a:r>
            <a:r>
              <a:rPr lang="ru-RU" sz="1400" dirty="0">
                <a:solidFill>
                  <a:srgbClr val="000099"/>
                </a:solidFill>
                <a:latin typeface="Calibri"/>
              </a:rPr>
              <a:t>– </a:t>
            </a:r>
            <a:r>
              <a:rPr lang="ru-RU" sz="1400" dirty="0" smtClean="0">
                <a:solidFill>
                  <a:srgbClr val="000099"/>
                </a:solidFill>
                <a:latin typeface="Calibri"/>
              </a:rPr>
              <a:t>по одной входящей стрелке, </a:t>
            </a:r>
            <a:r>
              <a:rPr lang="ru-RU" sz="1400" dirty="0">
                <a:solidFill>
                  <a:srgbClr val="000099"/>
                </a:solidFill>
                <a:latin typeface="Calibri"/>
              </a:rPr>
              <a:t>в начале </a:t>
            </a:r>
            <a:r>
              <a:rPr lang="ru-RU" sz="1400" dirty="0" smtClean="0">
                <a:solidFill>
                  <a:srgbClr val="000099"/>
                </a:solidFill>
                <a:latin typeface="Calibri"/>
              </a:rPr>
              <a:t>которых </a:t>
            </a:r>
            <a:r>
              <a:rPr lang="ru-RU" sz="1400" dirty="0">
                <a:solidFill>
                  <a:srgbClr val="000099"/>
                </a:solidFill>
                <a:latin typeface="Calibri"/>
              </a:rPr>
              <a:t>написано 2 (в </a:t>
            </a:r>
            <a:r>
              <a:rPr lang="ru-RU" sz="1400" dirty="0" smtClean="0">
                <a:solidFill>
                  <a:srgbClr val="000099"/>
                </a:solidFill>
                <a:latin typeface="Calibri"/>
              </a:rPr>
              <a:t>эти вершины </a:t>
            </a:r>
            <a:r>
              <a:rPr lang="ru-RU" sz="1400" dirty="0">
                <a:solidFill>
                  <a:srgbClr val="000099"/>
                </a:solidFill>
                <a:latin typeface="Calibri"/>
              </a:rPr>
              <a:t>2 пути).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284291" y="1239602"/>
            <a:ext cx="8192959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ru-RU" sz="1400" dirty="0" smtClean="0">
                <a:solidFill>
                  <a:srgbClr val="000099"/>
                </a:solidFill>
                <a:latin typeface="Calibri"/>
              </a:rPr>
              <a:t>Вершина Е – две входящих стрелки с числами 2 и 2, в эту вершину 2 + 2 = 4 пути.</a:t>
            </a:r>
            <a:endParaRPr lang="ru-RU" sz="1400" dirty="0">
              <a:solidFill>
                <a:srgbClr val="000099"/>
              </a:solidFill>
              <a:latin typeface="Calibri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284291" y="1455626"/>
            <a:ext cx="8380284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ru-RU" sz="1400" dirty="0">
                <a:solidFill>
                  <a:srgbClr val="000099"/>
                </a:solidFill>
                <a:latin typeface="Calibri"/>
              </a:rPr>
              <a:t>Вершина Ж – две входящих стрелки с числами 2 и 2, в эту вершину 2 + 2 = 4 пути.</a:t>
            </a:r>
          </a:p>
        </p:txBody>
      </p:sp>
    </p:spTree>
    <p:extLst>
      <p:ext uri="{BB962C8B-B14F-4D97-AF65-F5344CB8AC3E}">
        <p14:creationId xmlns:p14="http://schemas.microsoft.com/office/powerpoint/2010/main" val="10322401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"/>
                            </p:stCondLst>
                            <p:childTnLst>
                              <p:par>
                                <p:cTn id="1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500"/>
                            </p:stCondLst>
                            <p:childTnLst>
                              <p:par>
                                <p:cTn id="2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500"/>
                            </p:stCondLst>
                            <p:childTnLst>
                              <p:par>
                                <p:cTn id="3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1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500"/>
                            </p:stCondLst>
                            <p:childTnLst>
                              <p:par>
                                <p:cTn id="4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0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5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500"/>
                            </p:stCondLst>
                            <p:childTnLst>
                              <p:par>
                                <p:cTn id="5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9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500"/>
                            </p:stCondLst>
                            <p:childTnLst>
                              <p:par>
                                <p:cTn id="7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5" dur="5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3" grpId="0"/>
      <p:bldP spid="42" grpId="0"/>
      <p:bldP spid="43" grpId="0"/>
      <p:bldP spid="44" grpId="0"/>
      <p:bldP spid="45" grpId="0"/>
      <p:bldP spid="46" grpId="0"/>
      <p:bldP spid="47" grpId="0"/>
      <p:bldP spid="48" grpId="0"/>
      <p:bldP spid="93" grpId="0"/>
      <p:bldP spid="2" grpId="0"/>
      <p:bldP spid="4" grpId="0"/>
      <p:bldP spid="5" grpId="0"/>
      <p:bldP spid="6" grpId="0"/>
      <p:bldP spid="8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оле 114"/>
          <p:cNvSpPr txBox="1"/>
          <p:nvPr/>
        </p:nvSpPr>
        <p:spPr>
          <a:xfrm>
            <a:off x="431540" y="215680"/>
            <a:ext cx="497205" cy="318924"/>
          </a:xfrm>
          <a:prstGeom prst="rect">
            <a:avLst/>
          </a:prstGeom>
          <a:solidFill>
            <a:sysClr val="window" lastClr="FFFFFF"/>
          </a:solidFill>
          <a:ln w="6350">
            <a:solidFill>
              <a:prstClr val="black"/>
            </a:solidFill>
          </a:ln>
          <a:effectLst/>
        </p:spPr>
        <p:txBody>
          <a:bodyPr rot="0" spcFirstLastPara="0" vert="horz" wrap="square" lIns="90000" tIns="36000" rIns="91440" bIns="36000" numCol="1" spcCol="0" rtlCol="0" fromWordArt="0" anchor="ctr" anchorCtr="0" forceAA="0" compatLnSpc="1">
            <a:prstTxWarp prst="textNoShape">
              <a:avLst/>
            </a:prstTxWarp>
            <a:spAutoFit/>
          </a:bodyPr>
          <a:lstStyle/>
          <a:p>
            <a:pPr algn="ctr">
              <a:spcAft>
                <a:spcPts val="0"/>
              </a:spcAft>
            </a:pPr>
            <a:r>
              <a:rPr lang="ru-RU" sz="1600" b="1" dirty="0" smtClean="0">
                <a:solidFill>
                  <a:srgbClr val="000000"/>
                </a:solidFill>
                <a:latin typeface="Times New Roman"/>
                <a:ea typeface="Calibri"/>
              </a:rPr>
              <a:t>9-3</a:t>
            </a:r>
            <a:endParaRPr lang="ru-RU" sz="1600" dirty="0">
              <a:solidFill>
                <a:srgbClr val="000000"/>
              </a:solidFill>
              <a:latin typeface="Times New Roman"/>
              <a:ea typeface="Calibri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287574" y="591530"/>
            <a:ext cx="8588079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spcAft>
                <a:spcPts val="0"/>
              </a:spcAft>
            </a:pPr>
            <a:r>
              <a:rPr lang="ru-RU" sz="1600" dirty="0">
                <a:solidFill>
                  <a:srgbClr val="000000"/>
                </a:solidFill>
                <a:latin typeface="Calibri"/>
                <a:ea typeface="Calibri"/>
              </a:rPr>
              <a:t>На рисунке – схема дорог, связывающих города А, Б, В, Г, Д, Е, Ж, 3, И, К и Л. По каждой дороге можно двигаться только в одном направлении, указанном стрелкой. Сколько существует различных путей из города А в город Л, проходящих через город 3?</a:t>
            </a:r>
          </a:p>
        </p:txBody>
      </p:sp>
      <p:sp>
        <p:nvSpPr>
          <p:cNvPr id="46" name="Прямоугольник 45"/>
          <p:cNvSpPr/>
          <p:nvPr/>
        </p:nvSpPr>
        <p:spPr>
          <a:xfrm>
            <a:off x="276973" y="3579862"/>
            <a:ext cx="8598679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600" b="1" i="1" dirty="0">
                <a:solidFill>
                  <a:srgbClr val="000099"/>
                </a:solidFill>
                <a:latin typeface="Calibri"/>
              </a:rPr>
              <a:t>Решение</a:t>
            </a:r>
            <a:r>
              <a:rPr lang="ru-RU" sz="1600" b="1" i="1" dirty="0" smtClean="0">
                <a:solidFill>
                  <a:srgbClr val="000099"/>
                </a:solidFill>
                <a:latin typeface="Calibri"/>
              </a:rPr>
              <a:t>.</a:t>
            </a:r>
          </a:p>
          <a:p>
            <a:pPr algn="just"/>
            <a:r>
              <a:rPr lang="ru-RU" sz="1400" dirty="0">
                <a:solidFill>
                  <a:srgbClr val="000099"/>
                </a:solidFill>
                <a:latin typeface="Calibri"/>
              </a:rPr>
              <a:t>По условию задачи нужно найти только пути, проходящие через город З. </a:t>
            </a:r>
            <a:endParaRPr lang="ru-RU" sz="1400" dirty="0" smtClean="0">
              <a:solidFill>
                <a:srgbClr val="000099"/>
              </a:solidFill>
              <a:latin typeface="Calibri"/>
            </a:endParaRPr>
          </a:p>
          <a:p>
            <a:pPr algn="just"/>
            <a:r>
              <a:rPr lang="ru-RU" sz="1400" dirty="0" smtClean="0">
                <a:solidFill>
                  <a:srgbClr val="000099"/>
                </a:solidFill>
                <a:latin typeface="Calibri"/>
              </a:rPr>
              <a:t>Поэтому </a:t>
            </a:r>
            <a:r>
              <a:rPr lang="ru-RU" sz="1400" dirty="0">
                <a:solidFill>
                  <a:srgbClr val="000099"/>
                </a:solidFill>
                <a:latin typeface="Calibri"/>
              </a:rPr>
              <a:t>нужно вычеркнуть на схеме те стрелки пути, которые не идут через вершину З.</a:t>
            </a:r>
          </a:p>
        </p:txBody>
      </p:sp>
      <p:grpSp>
        <p:nvGrpSpPr>
          <p:cNvPr id="115" name="Полотно 231"/>
          <p:cNvGrpSpPr/>
          <p:nvPr/>
        </p:nvGrpSpPr>
        <p:grpSpPr>
          <a:xfrm>
            <a:off x="287574" y="1258049"/>
            <a:ext cx="4599940" cy="2249805"/>
            <a:chOff x="0" y="0"/>
            <a:chExt cx="4599940" cy="2249805"/>
          </a:xfrm>
        </p:grpSpPr>
        <p:sp>
          <p:nvSpPr>
            <p:cNvPr id="116" name="Прямоугольник 115"/>
            <p:cNvSpPr/>
            <p:nvPr/>
          </p:nvSpPr>
          <p:spPr>
            <a:xfrm>
              <a:off x="0" y="0"/>
              <a:ext cx="4599940" cy="2249805"/>
            </a:xfrm>
            <a:prstGeom prst="rect">
              <a:avLst/>
            </a:prstGeom>
          </p:spPr>
        </p:sp>
        <p:sp>
          <p:nvSpPr>
            <p:cNvPr id="117" name="Овал 116"/>
            <p:cNvSpPr/>
            <p:nvPr/>
          </p:nvSpPr>
          <p:spPr>
            <a:xfrm>
              <a:off x="317410" y="1087326"/>
              <a:ext cx="78870" cy="78870"/>
            </a:xfrm>
            <a:prstGeom prst="ellipse">
              <a:avLst/>
            </a:prstGeom>
            <a:solidFill>
              <a:srgbClr val="0070C0"/>
            </a:solidFill>
            <a:ln w="25400" cap="flat" cmpd="sng" algn="ctr">
              <a:solidFill>
                <a:srgbClr val="0070C0"/>
              </a:solidFill>
              <a:prstDash val="solid"/>
            </a:ln>
            <a:effectLst/>
          </p:spPr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cxnSp>
          <p:nvCxnSpPr>
            <p:cNvPr id="118" name="Прямая со стрелкой 117"/>
            <p:cNvCxnSpPr>
              <a:stCxn id="117" idx="6"/>
              <a:endCxn id="152" idx="2"/>
            </p:cNvCxnSpPr>
            <p:nvPr/>
          </p:nvCxnSpPr>
          <p:spPr>
            <a:xfrm>
              <a:off x="396280" y="1126761"/>
              <a:ext cx="854179" cy="366599"/>
            </a:xfrm>
            <a:prstGeom prst="straightConnector1">
              <a:avLst/>
            </a:prstGeom>
            <a:noFill/>
            <a:ln w="19050" cap="flat" cmpd="sng" algn="ctr">
              <a:solidFill>
                <a:srgbClr val="4F81BD">
                  <a:shade val="95000"/>
                  <a:satMod val="105000"/>
                </a:srgbClr>
              </a:solidFill>
              <a:prstDash val="solid"/>
              <a:tailEnd type="stealth" w="med" len="lg"/>
            </a:ln>
            <a:effectLst/>
          </p:spPr>
        </p:cxnSp>
        <p:cxnSp>
          <p:nvCxnSpPr>
            <p:cNvPr id="119" name="Прямая со стрелкой 118"/>
            <p:cNvCxnSpPr/>
            <p:nvPr/>
          </p:nvCxnSpPr>
          <p:spPr>
            <a:xfrm>
              <a:off x="372030" y="1149676"/>
              <a:ext cx="513060" cy="647700"/>
            </a:xfrm>
            <a:prstGeom prst="straightConnector1">
              <a:avLst/>
            </a:prstGeom>
            <a:noFill/>
            <a:ln w="19050" cap="flat" cmpd="sng" algn="ctr">
              <a:solidFill>
                <a:srgbClr val="4F81BD">
                  <a:shade val="95000"/>
                  <a:satMod val="105000"/>
                </a:srgbClr>
              </a:solidFill>
              <a:prstDash val="solid"/>
              <a:tailEnd type="stealth" w="med" len="lg"/>
            </a:ln>
            <a:effectLst/>
          </p:spPr>
        </p:cxnSp>
        <p:sp>
          <p:nvSpPr>
            <p:cNvPr id="120" name="Овал 119"/>
            <p:cNvSpPr/>
            <p:nvPr/>
          </p:nvSpPr>
          <p:spPr>
            <a:xfrm>
              <a:off x="1250459" y="815281"/>
              <a:ext cx="78870" cy="78870"/>
            </a:xfrm>
            <a:prstGeom prst="ellipse">
              <a:avLst/>
            </a:prstGeom>
            <a:solidFill>
              <a:srgbClr val="0070C0"/>
            </a:solidFill>
            <a:ln w="25400" cap="flat" cmpd="sng" algn="ctr">
              <a:solidFill>
                <a:srgbClr val="0070C0"/>
              </a:solidFill>
              <a:prstDash val="solid"/>
            </a:ln>
            <a:effectLst/>
          </p:spPr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cxnSp>
          <p:nvCxnSpPr>
            <p:cNvPr id="121" name="Прямая со стрелкой 120"/>
            <p:cNvCxnSpPr>
              <a:stCxn id="152" idx="6"/>
              <a:endCxn id="129" idx="1"/>
            </p:cNvCxnSpPr>
            <p:nvPr/>
          </p:nvCxnSpPr>
          <p:spPr>
            <a:xfrm>
              <a:off x="1329329" y="1493360"/>
              <a:ext cx="590811" cy="297666"/>
            </a:xfrm>
            <a:prstGeom prst="straightConnector1">
              <a:avLst/>
            </a:prstGeom>
            <a:noFill/>
            <a:ln w="19050" cap="flat" cmpd="sng" algn="ctr">
              <a:solidFill>
                <a:srgbClr val="4F81BD">
                  <a:shade val="95000"/>
                  <a:satMod val="105000"/>
                </a:srgbClr>
              </a:solidFill>
              <a:prstDash val="solid"/>
              <a:tailEnd type="stealth" w="med" len="lg"/>
            </a:ln>
            <a:effectLst/>
          </p:spPr>
        </p:cxnSp>
        <p:sp>
          <p:nvSpPr>
            <p:cNvPr id="122" name="Овал 121"/>
            <p:cNvSpPr/>
            <p:nvPr/>
          </p:nvSpPr>
          <p:spPr>
            <a:xfrm>
              <a:off x="2494490" y="1106841"/>
              <a:ext cx="78870" cy="78870"/>
            </a:xfrm>
            <a:prstGeom prst="ellipse">
              <a:avLst/>
            </a:prstGeom>
            <a:solidFill>
              <a:srgbClr val="0070C0"/>
            </a:solidFill>
            <a:ln w="25400" cap="flat" cmpd="sng" algn="ctr">
              <a:solidFill>
                <a:srgbClr val="0070C0"/>
              </a:solidFill>
              <a:prstDash val="solid"/>
            </a:ln>
            <a:effectLst/>
          </p:spPr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cxnSp>
          <p:nvCxnSpPr>
            <p:cNvPr id="123" name="Прямая со стрелкой 122"/>
            <p:cNvCxnSpPr>
              <a:stCxn id="122" idx="6"/>
              <a:endCxn id="124" idx="2"/>
            </p:cNvCxnSpPr>
            <p:nvPr/>
          </p:nvCxnSpPr>
          <p:spPr>
            <a:xfrm>
              <a:off x="2573360" y="1146276"/>
              <a:ext cx="822983" cy="0"/>
            </a:xfrm>
            <a:prstGeom prst="straightConnector1">
              <a:avLst/>
            </a:prstGeom>
            <a:noFill/>
            <a:ln w="19050" cap="flat" cmpd="sng" algn="ctr">
              <a:solidFill>
                <a:srgbClr val="4F81BD">
                  <a:shade val="95000"/>
                  <a:satMod val="105000"/>
                </a:srgbClr>
              </a:solidFill>
              <a:prstDash val="solid"/>
              <a:tailEnd type="stealth" w="med" len="lg"/>
            </a:ln>
            <a:effectLst/>
          </p:spPr>
        </p:cxnSp>
        <p:sp>
          <p:nvSpPr>
            <p:cNvPr id="124" name="Овал 123"/>
            <p:cNvSpPr/>
            <p:nvPr/>
          </p:nvSpPr>
          <p:spPr>
            <a:xfrm>
              <a:off x="3396343" y="1106841"/>
              <a:ext cx="78870" cy="78870"/>
            </a:xfrm>
            <a:prstGeom prst="ellipse">
              <a:avLst/>
            </a:prstGeom>
            <a:solidFill>
              <a:srgbClr val="0070C0"/>
            </a:solidFill>
            <a:ln w="25400" cap="flat" cmpd="sng" algn="ctr">
              <a:solidFill>
                <a:srgbClr val="0070C0"/>
              </a:solidFill>
              <a:prstDash val="solid"/>
            </a:ln>
            <a:effectLst/>
          </p:spPr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125" name="Овал 124"/>
            <p:cNvSpPr/>
            <p:nvPr/>
          </p:nvSpPr>
          <p:spPr>
            <a:xfrm>
              <a:off x="873540" y="363426"/>
              <a:ext cx="78870" cy="78870"/>
            </a:xfrm>
            <a:prstGeom prst="ellipse">
              <a:avLst/>
            </a:prstGeom>
            <a:solidFill>
              <a:srgbClr val="0070C0"/>
            </a:solidFill>
            <a:ln w="25400" cap="flat" cmpd="sng" algn="ctr">
              <a:solidFill>
                <a:srgbClr val="0070C0"/>
              </a:solidFill>
              <a:prstDash val="solid"/>
            </a:ln>
            <a:effectLst/>
          </p:spPr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126" name="Овал 125"/>
            <p:cNvSpPr/>
            <p:nvPr/>
          </p:nvSpPr>
          <p:spPr>
            <a:xfrm>
              <a:off x="1914940" y="363426"/>
              <a:ext cx="78870" cy="78870"/>
            </a:xfrm>
            <a:prstGeom prst="ellipse">
              <a:avLst/>
            </a:prstGeom>
            <a:solidFill>
              <a:srgbClr val="0070C0"/>
            </a:solidFill>
            <a:ln w="25400" cap="flat" cmpd="sng" algn="ctr">
              <a:solidFill>
                <a:srgbClr val="0070C0"/>
              </a:solidFill>
              <a:prstDash val="solid"/>
            </a:ln>
            <a:effectLst/>
          </p:spPr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127" name="Овал 126"/>
            <p:cNvSpPr/>
            <p:nvPr/>
          </p:nvSpPr>
          <p:spPr>
            <a:xfrm>
              <a:off x="3051590" y="376126"/>
              <a:ext cx="78870" cy="78870"/>
            </a:xfrm>
            <a:prstGeom prst="ellipse">
              <a:avLst/>
            </a:prstGeom>
            <a:solidFill>
              <a:srgbClr val="0070C0"/>
            </a:solidFill>
            <a:ln w="25400" cap="flat" cmpd="sng" algn="ctr">
              <a:solidFill>
                <a:srgbClr val="0070C0"/>
              </a:solidFill>
              <a:prstDash val="solid"/>
            </a:ln>
            <a:effectLst/>
          </p:spPr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128" name="Овал 127"/>
            <p:cNvSpPr/>
            <p:nvPr/>
          </p:nvSpPr>
          <p:spPr>
            <a:xfrm>
              <a:off x="873540" y="1785826"/>
              <a:ext cx="78870" cy="78870"/>
            </a:xfrm>
            <a:prstGeom prst="ellipse">
              <a:avLst/>
            </a:prstGeom>
            <a:solidFill>
              <a:srgbClr val="0070C0"/>
            </a:solidFill>
            <a:ln w="25400" cap="flat" cmpd="sng" algn="ctr">
              <a:solidFill>
                <a:srgbClr val="0070C0"/>
              </a:solidFill>
              <a:prstDash val="solid"/>
            </a:ln>
            <a:effectLst/>
          </p:spPr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129" name="Овал 128"/>
            <p:cNvSpPr/>
            <p:nvPr/>
          </p:nvSpPr>
          <p:spPr>
            <a:xfrm>
              <a:off x="1908590" y="1779476"/>
              <a:ext cx="78870" cy="78870"/>
            </a:xfrm>
            <a:prstGeom prst="ellipse">
              <a:avLst/>
            </a:prstGeom>
            <a:solidFill>
              <a:srgbClr val="0070C0"/>
            </a:solidFill>
            <a:ln w="25400" cap="flat" cmpd="sng" algn="ctr">
              <a:solidFill>
                <a:srgbClr val="0070C0"/>
              </a:solidFill>
              <a:prstDash val="solid"/>
            </a:ln>
            <a:effectLst/>
          </p:spPr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130" name="Овал 129"/>
            <p:cNvSpPr/>
            <p:nvPr/>
          </p:nvSpPr>
          <p:spPr>
            <a:xfrm>
              <a:off x="3032540" y="1760426"/>
              <a:ext cx="78870" cy="78870"/>
            </a:xfrm>
            <a:prstGeom prst="ellipse">
              <a:avLst/>
            </a:prstGeom>
            <a:solidFill>
              <a:srgbClr val="0070C0"/>
            </a:solidFill>
            <a:ln w="25400" cap="flat" cmpd="sng" algn="ctr">
              <a:solidFill>
                <a:srgbClr val="0070C0"/>
              </a:solidFill>
              <a:prstDash val="solid"/>
            </a:ln>
            <a:effectLst/>
          </p:spPr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cxnSp>
          <p:nvCxnSpPr>
            <p:cNvPr id="131" name="Прямая со стрелкой 130"/>
            <p:cNvCxnSpPr/>
            <p:nvPr/>
          </p:nvCxnSpPr>
          <p:spPr>
            <a:xfrm flipV="1">
              <a:off x="384730" y="442296"/>
              <a:ext cx="523320" cy="656580"/>
            </a:xfrm>
            <a:prstGeom prst="straightConnector1">
              <a:avLst/>
            </a:prstGeom>
            <a:noFill/>
            <a:ln w="19050" cap="flat" cmpd="sng" algn="ctr">
              <a:solidFill>
                <a:srgbClr val="4F81BD">
                  <a:shade val="95000"/>
                  <a:satMod val="105000"/>
                </a:srgbClr>
              </a:solidFill>
              <a:prstDash val="solid"/>
              <a:tailEnd type="stealth" w="med" len="lg"/>
            </a:ln>
            <a:effectLst/>
          </p:spPr>
        </p:cxnSp>
        <p:cxnSp>
          <p:nvCxnSpPr>
            <p:cNvPr id="132" name="Прямая со стрелкой 131"/>
            <p:cNvCxnSpPr>
              <a:stCxn id="120" idx="6"/>
              <a:endCxn id="126" idx="3"/>
            </p:cNvCxnSpPr>
            <p:nvPr/>
          </p:nvCxnSpPr>
          <p:spPr>
            <a:xfrm flipV="1">
              <a:off x="1329329" y="430746"/>
              <a:ext cx="597161" cy="423970"/>
            </a:xfrm>
            <a:prstGeom prst="straightConnector1">
              <a:avLst/>
            </a:prstGeom>
            <a:noFill/>
            <a:ln w="19050" cap="flat" cmpd="sng" algn="ctr">
              <a:solidFill>
                <a:srgbClr val="4F81BD">
                  <a:shade val="95000"/>
                  <a:satMod val="105000"/>
                </a:srgbClr>
              </a:solidFill>
              <a:prstDash val="solid"/>
              <a:tailEnd type="stealth" w="med" len="lg"/>
            </a:ln>
            <a:effectLst/>
          </p:spPr>
        </p:cxnSp>
        <p:cxnSp>
          <p:nvCxnSpPr>
            <p:cNvPr id="133" name="Прямая со стрелкой 132"/>
            <p:cNvCxnSpPr>
              <a:stCxn id="126" idx="5"/>
              <a:endCxn id="122" idx="1"/>
            </p:cNvCxnSpPr>
            <p:nvPr/>
          </p:nvCxnSpPr>
          <p:spPr>
            <a:xfrm>
              <a:off x="1982260" y="430746"/>
              <a:ext cx="523780" cy="687645"/>
            </a:xfrm>
            <a:prstGeom prst="straightConnector1">
              <a:avLst/>
            </a:prstGeom>
            <a:noFill/>
            <a:ln w="19050" cap="flat" cmpd="sng" algn="ctr">
              <a:solidFill>
                <a:srgbClr val="4F81BD">
                  <a:shade val="95000"/>
                  <a:satMod val="105000"/>
                </a:srgbClr>
              </a:solidFill>
              <a:prstDash val="solid"/>
              <a:tailEnd type="stealth" w="med" len="lg"/>
            </a:ln>
            <a:effectLst/>
          </p:spPr>
        </p:cxnSp>
        <p:cxnSp>
          <p:nvCxnSpPr>
            <p:cNvPr id="134" name="Прямая со стрелкой 133"/>
            <p:cNvCxnSpPr/>
            <p:nvPr/>
          </p:nvCxnSpPr>
          <p:spPr>
            <a:xfrm>
              <a:off x="952410" y="402861"/>
              <a:ext cx="967910" cy="4503"/>
            </a:xfrm>
            <a:prstGeom prst="straightConnector1">
              <a:avLst/>
            </a:prstGeom>
            <a:noFill/>
            <a:ln w="19050" cap="flat" cmpd="sng" algn="ctr">
              <a:solidFill>
                <a:srgbClr val="4F81BD">
                  <a:shade val="95000"/>
                  <a:satMod val="105000"/>
                </a:srgbClr>
              </a:solidFill>
              <a:prstDash val="solid"/>
              <a:tailEnd type="stealth" w="med" len="lg"/>
            </a:ln>
            <a:effectLst/>
          </p:spPr>
        </p:cxnSp>
        <p:cxnSp>
          <p:nvCxnSpPr>
            <p:cNvPr id="135" name="Прямая со стрелкой 134"/>
            <p:cNvCxnSpPr/>
            <p:nvPr/>
          </p:nvCxnSpPr>
          <p:spPr>
            <a:xfrm>
              <a:off x="1993810" y="407364"/>
              <a:ext cx="1057780" cy="15882"/>
            </a:xfrm>
            <a:prstGeom prst="straightConnector1">
              <a:avLst/>
            </a:prstGeom>
            <a:noFill/>
            <a:ln w="19050" cap="flat" cmpd="sng" algn="ctr">
              <a:solidFill>
                <a:srgbClr val="4F81BD">
                  <a:shade val="95000"/>
                  <a:satMod val="105000"/>
                </a:srgbClr>
              </a:solidFill>
              <a:prstDash val="solid"/>
              <a:tailEnd type="stealth" w="med" len="lg"/>
            </a:ln>
            <a:effectLst/>
          </p:spPr>
        </p:cxnSp>
        <p:cxnSp>
          <p:nvCxnSpPr>
            <p:cNvPr id="136" name="Прямая со стрелкой 135"/>
            <p:cNvCxnSpPr>
              <a:stCxn id="117" idx="6"/>
              <a:endCxn id="120" idx="2"/>
            </p:cNvCxnSpPr>
            <p:nvPr/>
          </p:nvCxnSpPr>
          <p:spPr>
            <a:xfrm flipV="1">
              <a:off x="396280" y="854716"/>
              <a:ext cx="854179" cy="272045"/>
            </a:xfrm>
            <a:prstGeom prst="straightConnector1">
              <a:avLst/>
            </a:prstGeom>
            <a:noFill/>
            <a:ln w="19050" cap="flat" cmpd="sng" algn="ctr">
              <a:solidFill>
                <a:srgbClr val="4F81BD">
                  <a:shade val="95000"/>
                  <a:satMod val="105000"/>
                </a:srgbClr>
              </a:solidFill>
              <a:prstDash val="solid"/>
              <a:tailEnd type="stealth" w="med" len="lg"/>
            </a:ln>
            <a:effectLst/>
          </p:spPr>
        </p:cxnSp>
        <p:cxnSp>
          <p:nvCxnSpPr>
            <p:cNvPr id="137" name="Прямая со стрелкой 136"/>
            <p:cNvCxnSpPr>
              <a:stCxn id="129" idx="7"/>
              <a:endCxn id="122" idx="3"/>
            </p:cNvCxnSpPr>
            <p:nvPr/>
          </p:nvCxnSpPr>
          <p:spPr>
            <a:xfrm flipV="1">
              <a:off x="1975910" y="1174161"/>
              <a:ext cx="530130" cy="616865"/>
            </a:xfrm>
            <a:prstGeom prst="straightConnector1">
              <a:avLst/>
            </a:prstGeom>
            <a:noFill/>
            <a:ln w="19050" cap="flat" cmpd="sng" algn="ctr">
              <a:solidFill>
                <a:srgbClr val="4F81BD">
                  <a:shade val="95000"/>
                  <a:satMod val="105000"/>
                </a:srgbClr>
              </a:solidFill>
              <a:prstDash val="solid"/>
              <a:tailEnd type="stealth" w="med" len="lg"/>
            </a:ln>
            <a:effectLst/>
          </p:spPr>
        </p:cxnSp>
        <p:cxnSp>
          <p:nvCxnSpPr>
            <p:cNvPr id="138" name="Прямая со стрелкой 137"/>
            <p:cNvCxnSpPr>
              <a:stCxn id="127" idx="5"/>
              <a:endCxn id="124" idx="0"/>
            </p:cNvCxnSpPr>
            <p:nvPr/>
          </p:nvCxnSpPr>
          <p:spPr>
            <a:xfrm>
              <a:off x="3118910" y="443446"/>
              <a:ext cx="316868" cy="663395"/>
            </a:xfrm>
            <a:prstGeom prst="straightConnector1">
              <a:avLst/>
            </a:prstGeom>
            <a:noFill/>
            <a:ln w="19050" cap="flat" cmpd="sng" algn="ctr">
              <a:solidFill>
                <a:srgbClr val="4F81BD">
                  <a:shade val="95000"/>
                  <a:satMod val="105000"/>
                </a:srgbClr>
              </a:solidFill>
              <a:prstDash val="solid"/>
              <a:tailEnd type="stealth" w="med" len="lg"/>
            </a:ln>
            <a:effectLst/>
          </p:spPr>
        </p:cxnSp>
        <p:cxnSp>
          <p:nvCxnSpPr>
            <p:cNvPr id="139" name="Прямая со стрелкой 138"/>
            <p:cNvCxnSpPr/>
            <p:nvPr/>
          </p:nvCxnSpPr>
          <p:spPr>
            <a:xfrm flipV="1">
              <a:off x="901700" y="1819990"/>
              <a:ext cx="1012270" cy="11550"/>
            </a:xfrm>
            <a:prstGeom prst="straightConnector1">
              <a:avLst/>
            </a:prstGeom>
            <a:noFill/>
            <a:ln w="19050" cap="flat" cmpd="sng" algn="ctr">
              <a:solidFill>
                <a:srgbClr val="4F81BD">
                  <a:shade val="95000"/>
                  <a:satMod val="105000"/>
                </a:srgbClr>
              </a:solidFill>
              <a:prstDash val="solid"/>
              <a:tailEnd type="stealth" w="med" len="lg"/>
            </a:ln>
            <a:effectLst/>
          </p:spPr>
        </p:cxnSp>
        <p:cxnSp>
          <p:nvCxnSpPr>
            <p:cNvPr id="140" name="Прямая со стрелкой 139"/>
            <p:cNvCxnSpPr/>
            <p:nvPr/>
          </p:nvCxnSpPr>
          <p:spPr>
            <a:xfrm flipV="1">
              <a:off x="1996390" y="1799861"/>
              <a:ext cx="1036150" cy="20129"/>
            </a:xfrm>
            <a:prstGeom prst="straightConnector1">
              <a:avLst/>
            </a:prstGeom>
            <a:noFill/>
            <a:ln w="19050" cap="flat" cmpd="sng" algn="ctr">
              <a:solidFill>
                <a:srgbClr val="4F81BD">
                  <a:shade val="95000"/>
                  <a:satMod val="105000"/>
                </a:srgbClr>
              </a:solidFill>
              <a:prstDash val="solid"/>
              <a:tailEnd type="stealth" w="med" len="lg"/>
            </a:ln>
            <a:effectLst/>
          </p:spPr>
        </p:cxnSp>
        <p:cxnSp>
          <p:nvCxnSpPr>
            <p:cNvPr id="141" name="Прямая со стрелкой 140"/>
            <p:cNvCxnSpPr>
              <a:stCxn id="130" idx="7"/>
              <a:endCxn id="124" idx="3"/>
            </p:cNvCxnSpPr>
            <p:nvPr/>
          </p:nvCxnSpPr>
          <p:spPr>
            <a:xfrm flipV="1">
              <a:off x="3099860" y="1174161"/>
              <a:ext cx="308033" cy="597815"/>
            </a:xfrm>
            <a:prstGeom prst="straightConnector1">
              <a:avLst/>
            </a:prstGeom>
            <a:noFill/>
            <a:ln w="19050" cap="flat" cmpd="sng" algn="ctr">
              <a:solidFill>
                <a:srgbClr val="4F81BD">
                  <a:shade val="95000"/>
                  <a:satMod val="105000"/>
                </a:srgbClr>
              </a:solidFill>
              <a:prstDash val="solid"/>
              <a:tailEnd type="stealth" w="med" len="lg"/>
            </a:ln>
            <a:effectLst/>
          </p:spPr>
        </p:cxnSp>
        <p:sp>
          <p:nvSpPr>
            <p:cNvPr id="142" name="Поле 220"/>
            <p:cNvSpPr txBox="1"/>
            <p:nvPr/>
          </p:nvSpPr>
          <p:spPr>
            <a:xfrm>
              <a:off x="0" y="866591"/>
              <a:ext cx="475013" cy="257129"/>
            </a:xfrm>
            <a:prstGeom prst="rect">
              <a:avLst/>
            </a:prstGeom>
            <a:noFill/>
            <a:ln w="6350">
              <a:noFill/>
            </a:ln>
            <a:effectLst/>
          </p:spPr>
          <p:txBody>
            <a:bodyPr rot="0" spcFirstLastPara="0" vert="horz" wrap="square" lIns="36000" tIns="36000" rIns="36000" bIns="36000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ru-RU" sz="12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Times New Roman"/>
                  <a:ea typeface="Calibri"/>
                </a:rPr>
                <a:t>А</a:t>
              </a:r>
            </a:p>
          </p:txBody>
        </p:sp>
        <p:sp>
          <p:nvSpPr>
            <p:cNvPr id="143" name="Поле 221"/>
            <p:cNvSpPr txBox="1"/>
            <p:nvPr/>
          </p:nvSpPr>
          <p:spPr>
            <a:xfrm>
              <a:off x="813424" y="86116"/>
              <a:ext cx="397288" cy="257129"/>
            </a:xfrm>
            <a:prstGeom prst="rect">
              <a:avLst/>
            </a:prstGeom>
            <a:noFill/>
            <a:ln w="6350">
              <a:noFill/>
            </a:ln>
            <a:effectLst/>
          </p:spPr>
          <p:txBody>
            <a:bodyPr rot="0" spcFirstLastPara="0" vert="horz" wrap="square" lIns="36000" tIns="36000" rIns="36000" bIns="36000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ru-RU" sz="12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Times New Roman"/>
                  <a:ea typeface="Calibri"/>
                </a:rPr>
                <a:t>Б</a:t>
              </a:r>
            </a:p>
          </p:txBody>
        </p:sp>
        <p:sp>
          <p:nvSpPr>
            <p:cNvPr id="144" name="Поле 222"/>
            <p:cNvSpPr txBox="1"/>
            <p:nvPr/>
          </p:nvSpPr>
          <p:spPr>
            <a:xfrm>
              <a:off x="1845629" y="74240"/>
              <a:ext cx="424467" cy="257129"/>
            </a:xfrm>
            <a:prstGeom prst="rect">
              <a:avLst/>
            </a:prstGeom>
            <a:noFill/>
            <a:ln w="6350">
              <a:noFill/>
            </a:ln>
            <a:effectLst/>
          </p:spPr>
          <p:txBody>
            <a:bodyPr rot="0" spcFirstLastPara="0" vert="horz" wrap="square" lIns="36000" tIns="36000" rIns="36000" bIns="36000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ru-RU" sz="12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Times New Roman"/>
                  <a:ea typeface="Calibri"/>
                </a:rPr>
                <a:t>Е</a:t>
              </a:r>
            </a:p>
          </p:txBody>
        </p:sp>
        <p:sp>
          <p:nvSpPr>
            <p:cNvPr id="145" name="Поле 223"/>
            <p:cNvSpPr txBox="1"/>
            <p:nvPr/>
          </p:nvSpPr>
          <p:spPr>
            <a:xfrm>
              <a:off x="3020614" y="86772"/>
              <a:ext cx="415163" cy="257129"/>
            </a:xfrm>
            <a:prstGeom prst="rect">
              <a:avLst/>
            </a:prstGeom>
            <a:noFill/>
            <a:ln w="6350">
              <a:noFill/>
            </a:ln>
            <a:effectLst/>
          </p:spPr>
          <p:txBody>
            <a:bodyPr rot="0" spcFirstLastPara="0" vert="horz" wrap="square" lIns="36000" tIns="36000" rIns="36000" bIns="36000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ru-RU" sz="12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Times New Roman"/>
                  <a:ea typeface="Calibri"/>
                </a:rPr>
                <a:t>И</a:t>
              </a:r>
            </a:p>
          </p:txBody>
        </p:sp>
        <p:sp>
          <p:nvSpPr>
            <p:cNvPr id="146" name="Поле 224"/>
            <p:cNvSpPr txBox="1"/>
            <p:nvPr/>
          </p:nvSpPr>
          <p:spPr>
            <a:xfrm>
              <a:off x="1317453" y="797467"/>
              <a:ext cx="496109" cy="257129"/>
            </a:xfrm>
            <a:prstGeom prst="rect">
              <a:avLst/>
            </a:prstGeom>
            <a:noFill/>
            <a:ln w="6350">
              <a:noFill/>
            </a:ln>
            <a:effectLst/>
          </p:spPr>
          <p:txBody>
            <a:bodyPr rot="0" spcFirstLastPara="0" vert="horz" wrap="square" lIns="36000" tIns="36000" rIns="36000" bIns="36000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ru-RU" sz="12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Times New Roman"/>
                  <a:ea typeface="Calibri"/>
                </a:rPr>
                <a:t>В</a:t>
              </a:r>
            </a:p>
          </p:txBody>
        </p:sp>
        <p:sp>
          <p:nvSpPr>
            <p:cNvPr id="147" name="Поле 225"/>
            <p:cNvSpPr txBox="1"/>
            <p:nvPr/>
          </p:nvSpPr>
          <p:spPr>
            <a:xfrm>
              <a:off x="2506040" y="1162037"/>
              <a:ext cx="398514" cy="257129"/>
            </a:xfrm>
            <a:prstGeom prst="rect">
              <a:avLst/>
            </a:prstGeom>
            <a:noFill/>
            <a:ln w="6350">
              <a:noFill/>
            </a:ln>
            <a:effectLst/>
          </p:spPr>
          <p:txBody>
            <a:bodyPr rot="0" spcFirstLastPara="0" vert="horz" wrap="square" lIns="36000" tIns="36000" rIns="36000" bIns="36000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ru-RU" sz="12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Times New Roman"/>
                  <a:ea typeface="Calibri"/>
                </a:rPr>
                <a:t>З</a:t>
              </a:r>
            </a:p>
          </p:txBody>
        </p:sp>
        <p:sp>
          <p:nvSpPr>
            <p:cNvPr id="148" name="Поле 226"/>
            <p:cNvSpPr txBox="1"/>
            <p:nvPr/>
          </p:nvSpPr>
          <p:spPr>
            <a:xfrm>
              <a:off x="3555146" y="1006120"/>
              <a:ext cx="506215" cy="257129"/>
            </a:xfrm>
            <a:prstGeom prst="rect">
              <a:avLst/>
            </a:prstGeom>
            <a:noFill/>
            <a:ln w="6350">
              <a:noFill/>
            </a:ln>
            <a:effectLst/>
          </p:spPr>
          <p:txBody>
            <a:bodyPr rot="0" spcFirstLastPara="0" vert="horz" wrap="square" lIns="36000" tIns="36000" rIns="36000" bIns="36000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ru-RU" sz="12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Times New Roman"/>
                  <a:ea typeface="Calibri"/>
                </a:rPr>
                <a:t>Л</a:t>
              </a:r>
            </a:p>
          </p:txBody>
        </p:sp>
        <p:sp>
          <p:nvSpPr>
            <p:cNvPr id="149" name="Поле 227"/>
            <p:cNvSpPr txBox="1"/>
            <p:nvPr/>
          </p:nvSpPr>
          <p:spPr>
            <a:xfrm>
              <a:off x="813424" y="1875346"/>
              <a:ext cx="476470" cy="257129"/>
            </a:xfrm>
            <a:prstGeom prst="rect">
              <a:avLst/>
            </a:prstGeom>
            <a:noFill/>
            <a:ln w="6350">
              <a:noFill/>
            </a:ln>
            <a:effectLst/>
          </p:spPr>
          <p:txBody>
            <a:bodyPr rot="0" spcFirstLastPara="0" vert="horz" wrap="square" lIns="36000" tIns="36000" rIns="36000" bIns="36000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ru-RU" sz="12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Times New Roman"/>
                  <a:ea typeface="Calibri"/>
                </a:rPr>
                <a:t>Д</a:t>
              </a:r>
            </a:p>
          </p:txBody>
        </p:sp>
        <p:sp>
          <p:nvSpPr>
            <p:cNvPr id="150" name="Поле 228"/>
            <p:cNvSpPr txBox="1"/>
            <p:nvPr/>
          </p:nvSpPr>
          <p:spPr>
            <a:xfrm>
              <a:off x="1845630" y="1874092"/>
              <a:ext cx="493809" cy="257129"/>
            </a:xfrm>
            <a:prstGeom prst="rect">
              <a:avLst/>
            </a:prstGeom>
            <a:noFill/>
            <a:ln w="6350">
              <a:noFill/>
            </a:ln>
            <a:effectLst/>
          </p:spPr>
          <p:txBody>
            <a:bodyPr rot="0" spcFirstLastPara="0" vert="horz" wrap="square" lIns="36000" tIns="36000" rIns="36000" bIns="36000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ru-RU" sz="12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Times New Roman"/>
                  <a:ea typeface="Calibri"/>
                </a:rPr>
                <a:t>Ж</a:t>
              </a:r>
            </a:p>
          </p:txBody>
        </p:sp>
        <p:sp>
          <p:nvSpPr>
            <p:cNvPr id="151" name="Поле 229"/>
            <p:cNvSpPr txBox="1"/>
            <p:nvPr/>
          </p:nvSpPr>
          <p:spPr>
            <a:xfrm>
              <a:off x="2971325" y="1859830"/>
              <a:ext cx="425018" cy="257129"/>
            </a:xfrm>
            <a:prstGeom prst="rect">
              <a:avLst/>
            </a:prstGeom>
            <a:noFill/>
            <a:ln w="6350">
              <a:noFill/>
            </a:ln>
            <a:effectLst/>
          </p:spPr>
          <p:txBody>
            <a:bodyPr rot="0" spcFirstLastPara="0" vert="horz" wrap="square" lIns="36000" tIns="36000" rIns="36000" bIns="36000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ru-RU" sz="12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Times New Roman"/>
                  <a:ea typeface="Calibri"/>
                </a:rPr>
                <a:t>К</a:t>
              </a:r>
            </a:p>
          </p:txBody>
        </p:sp>
        <p:sp>
          <p:nvSpPr>
            <p:cNvPr id="152" name="Овал 151"/>
            <p:cNvSpPr/>
            <p:nvPr/>
          </p:nvSpPr>
          <p:spPr>
            <a:xfrm>
              <a:off x="1250459" y="1453925"/>
              <a:ext cx="78870" cy="78870"/>
            </a:xfrm>
            <a:prstGeom prst="ellipse">
              <a:avLst/>
            </a:prstGeom>
            <a:solidFill>
              <a:srgbClr val="0070C0"/>
            </a:solidFill>
            <a:ln w="25400" cap="flat" cmpd="sng" algn="ctr">
              <a:solidFill>
                <a:srgbClr val="0070C0"/>
              </a:solidFill>
              <a:prstDash val="solid"/>
            </a:ln>
            <a:effectLst/>
          </p:spPr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cxnSp>
          <p:nvCxnSpPr>
            <p:cNvPr id="153" name="Прямая со стрелкой 152"/>
            <p:cNvCxnSpPr>
              <a:endCxn id="120" idx="1"/>
            </p:cNvCxnSpPr>
            <p:nvPr/>
          </p:nvCxnSpPr>
          <p:spPr>
            <a:xfrm>
              <a:off x="940860" y="442296"/>
              <a:ext cx="321149" cy="384535"/>
            </a:xfrm>
            <a:prstGeom prst="straightConnector1">
              <a:avLst/>
            </a:prstGeom>
            <a:noFill/>
            <a:ln w="19050" cap="flat" cmpd="sng" algn="ctr">
              <a:solidFill>
                <a:srgbClr val="4F81BD">
                  <a:shade val="95000"/>
                  <a:satMod val="105000"/>
                </a:srgbClr>
              </a:solidFill>
              <a:prstDash val="solid"/>
              <a:tailEnd type="stealth" w="med" len="lg"/>
            </a:ln>
            <a:effectLst/>
          </p:spPr>
        </p:cxnSp>
        <p:cxnSp>
          <p:nvCxnSpPr>
            <p:cNvPr id="154" name="Прямая со стрелкой 153"/>
            <p:cNvCxnSpPr>
              <a:stCxn id="120" idx="4"/>
              <a:endCxn id="152" idx="0"/>
            </p:cNvCxnSpPr>
            <p:nvPr/>
          </p:nvCxnSpPr>
          <p:spPr>
            <a:xfrm>
              <a:off x="1289894" y="894151"/>
              <a:ext cx="0" cy="559774"/>
            </a:xfrm>
            <a:prstGeom prst="straightConnector1">
              <a:avLst/>
            </a:prstGeom>
            <a:noFill/>
            <a:ln w="19050" cap="flat" cmpd="sng" algn="ctr">
              <a:solidFill>
                <a:srgbClr val="4F81BD">
                  <a:shade val="95000"/>
                  <a:satMod val="105000"/>
                </a:srgbClr>
              </a:solidFill>
              <a:prstDash val="solid"/>
              <a:tailEnd type="stealth" w="med" len="lg"/>
            </a:ln>
            <a:effectLst/>
          </p:spPr>
        </p:cxnSp>
        <p:cxnSp>
          <p:nvCxnSpPr>
            <p:cNvPr id="155" name="Прямая со стрелкой 154"/>
            <p:cNvCxnSpPr>
              <a:endCxn id="124" idx="1"/>
            </p:cNvCxnSpPr>
            <p:nvPr/>
          </p:nvCxnSpPr>
          <p:spPr>
            <a:xfrm>
              <a:off x="1996390" y="423246"/>
              <a:ext cx="1411503" cy="695145"/>
            </a:xfrm>
            <a:prstGeom prst="straightConnector1">
              <a:avLst/>
            </a:prstGeom>
            <a:noFill/>
            <a:ln w="19050" cap="flat" cmpd="sng" algn="ctr">
              <a:solidFill>
                <a:srgbClr val="4F81BD">
                  <a:shade val="95000"/>
                  <a:satMod val="105000"/>
                </a:srgbClr>
              </a:solidFill>
              <a:prstDash val="solid"/>
              <a:tailEnd type="stealth" w="med" len="lg"/>
            </a:ln>
            <a:effectLst/>
          </p:spPr>
        </p:cxnSp>
        <p:sp>
          <p:nvSpPr>
            <p:cNvPr id="156" name="Поле 236"/>
            <p:cNvSpPr txBox="1"/>
            <p:nvPr/>
          </p:nvSpPr>
          <p:spPr>
            <a:xfrm>
              <a:off x="1313892" y="1281452"/>
              <a:ext cx="496109" cy="257129"/>
            </a:xfrm>
            <a:prstGeom prst="rect">
              <a:avLst/>
            </a:prstGeom>
            <a:noFill/>
            <a:ln w="6350">
              <a:noFill/>
            </a:ln>
            <a:effectLst/>
          </p:spPr>
          <p:txBody>
            <a:bodyPr rot="0" spcFirstLastPara="0" vert="horz" wrap="square" lIns="36000" tIns="36000" rIns="36000" bIns="36000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ru-RU" sz="12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Times New Roman"/>
                  <a:ea typeface="Calibri"/>
                </a:rPr>
                <a:t>Г</a:t>
              </a:r>
            </a:p>
          </p:txBody>
        </p:sp>
      </p:grpSp>
      <p:grpSp>
        <p:nvGrpSpPr>
          <p:cNvPr id="157" name="Полотно 277"/>
          <p:cNvGrpSpPr/>
          <p:nvPr/>
        </p:nvGrpSpPr>
        <p:grpSpPr>
          <a:xfrm>
            <a:off x="4544060" y="1258049"/>
            <a:ext cx="4599940" cy="2249805"/>
            <a:chOff x="0" y="0"/>
            <a:chExt cx="4599940" cy="2249805"/>
          </a:xfrm>
        </p:grpSpPr>
        <p:sp>
          <p:nvSpPr>
            <p:cNvPr id="158" name="Прямоугольник 157"/>
            <p:cNvSpPr/>
            <p:nvPr/>
          </p:nvSpPr>
          <p:spPr>
            <a:xfrm>
              <a:off x="0" y="0"/>
              <a:ext cx="4599940" cy="2249805"/>
            </a:xfrm>
            <a:prstGeom prst="rect">
              <a:avLst/>
            </a:prstGeom>
          </p:spPr>
        </p:sp>
        <p:sp>
          <p:nvSpPr>
            <p:cNvPr id="159" name="Овал 158"/>
            <p:cNvSpPr/>
            <p:nvPr/>
          </p:nvSpPr>
          <p:spPr>
            <a:xfrm>
              <a:off x="317410" y="1087326"/>
              <a:ext cx="78870" cy="78870"/>
            </a:xfrm>
            <a:prstGeom prst="ellipse">
              <a:avLst/>
            </a:prstGeom>
            <a:solidFill>
              <a:srgbClr val="0070C0"/>
            </a:solidFill>
            <a:ln w="25400" cap="flat" cmpd="sng" algn="ctr">
              <a:solidFill>
                <a:srgbClr val="0070C0"/>
              </a:solidFill>
              <a:prstDash val="solid"/>
            </a:ln>
            <a:effectLst/>
          </p:spPr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cxnSp>
          <p:nvCxnSpPr>
            <p:cNvPr id="160" name="Прямая со стрелкой 159"/>
            <p:cNvCxnSpPr/>
            <p:nvPr/>
          </p:nvCxnSpPr>
          <p:spPr>
            <a:xfrm>
              <a:off x="396280" y="1126761"/>
              <a:ext cx="854179" cy="366599"/>
            </a:xfrm>
            <a:prstGeom prst="straightConnector1">
              <a:avLst/>
            </a:prstGeom>
            <a:noFill/>
            <a:ln w="19050" cap="flat" cmpd="sng" algn="ctr">
              <a:solidFill>
                <a:srgbClr val="4F81BD">
                  <a:shade val="95000"/>
                  <a:satMod val="105000"/>
                </a:srgbClr>
              </a:solidFill>
              <a:prstDash val="solid"/>
              <a:tailEnd type="stealth" w="med" len="lg"/>
            </a:ln>
            <a:effectLst/>
          </p:spPr>
        </p:cxnSp>
        <p:cxnSp>
          <p:nvCxnSpPr>
            <p:cNvPr id="161" name="Прямая со стрелкой 160"/>
            <p:cNvCxnSpPr/>
            <p:nvPr/>
          </p:nvCxnSpPr>
          <p:spPr>
            <a:xfrm>
              <a:off x="372030" y="1149676"/>
              <a:ext cx="513060" cy="647700"/>
            </a:xfrm>
            <a:prstGeom prst="straightConnector1">
              <a:avLst/>
            </a:prstGeom>
            <a:noFill/>
            <a:ln w="19050" cap="flat" cmpd="sng" algn="ctr">
              <a:solidFill>
                <a:srgbClr val="4F81BD">
                  <a:shade val="95000"/>
                  <a:satMod val="105000"/>
                </a:srgbClr>
              </a:solidFill>
              <a:prstDash val="solid"/>
              <a:tailEnd type="stealth" w="med" len="lg"/>
            </a:ln>
            <a:effectLst/>
          </p:spPr>
        </p:cxnSp>
        <p:sp>
          <p:nvSpPr>
            <p:cNvPr id="162" name="Овал 161"/>
            <p:cNvSpPr/>
            <p:nvPr/>
          </p:nvSpPr>
          <p:spPr>
            <a:xfrm>
              <a:off x="1250459" y="815281"/>
              <a:ext cx="78870" cy="78870"/>
            </a:xfrm>
            <a:prstGeom prst="ellipse">
              <a:avLst/>
            </a:prstGeom>
            <a:solidFill>
              <a:srgbClr val="0070C0"/>
            </a:solidFill>
            <a:ln w="25400" cap="flat" cmpd="sng" algn="ctr">
              <a:solidFill>
                <a:srgbClr val="0070C0"/>
              </a:solidFill>
              <a:prstDash val="solid"/>
            </a:ln>
            <a:effectLst/>
          </p:spPr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cxnSp>
          <p:nvCxnSpPr>
            <p:cNvPr id="163" name="Прямая со стрелкой 162"/>
            <p:cNvCxnSpPr/>
            <p:nvPr/>
          </p:nvCxnSpPr>
          <p:spPr>
            <a:xfrm>
              <a:off x="1329329" y="1493360"/>
              <a:ext cx="590811" cy="297666"/>
            </a:xfrm>
            <a:prstGeom prst="straightConnector1">
              <a:avLst/>
            </a:prstGeom>
            <a:noFill/>
            <a:ln w="19050" cap="flat" cmpd="sng" algn="ctr">
              <a:solidFill>
                <a:srgbClr val="4F81BD">
                  <a:shade val="95000"/>
                  <a:satMod val="105000"/>
                </a:srgbClr>
              </a:solidFill>
              <a:prstDash val="solid"/>
              <a:tailEnd type="stealth" w="med" len="lg"/>
            </a:ln>
            <a:effectLst/>
          </p:spPr>
        </p:cxnSp>
        <p:sp>
          <p:nvSpPr>
            <p:cNvPr id="164" name="Овал 163"/>
            <p:cNvSpPr/>
            <p:nvPr/>
          </p:nvSpPr>
          <p:spPr>
            <a:xfrm>
              <a:off x="2494490" y="1106841"/>
              <a:ext cx="78870" cy="78870"/>
            </a:xfrm>
            <a:prstGeom prst="ellipse">
              <a:avLst/>
            </a:prstGeom>
            <a:solidFill>
              <a:srgbClr val="0070C0"/>
            </a:solidFill>
            <a:ln w="25400" cap="flat" cmpd="sng" algn="ctr">
              <a:solidFill>
                <a:srgbClr val="0070C0"/>
              </a:solidFill>
              <a:prstDash val="solid"/>
            </a:ln>
            <a:effectLst/>
          </p:spPr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cxnSp>
          <p:nvCxnSpPr>
            <p:cNvPr id="165" name="Прямая со стрелкой 164"/>
            <p:cNvCxnSpPr/>
            <p:nvPr/>
          </p:nvCxnSpPr>
          <p:spPr>
            <a:xfrm>
              <a:off x="2573360" y="1146276"/>
              <a:ext cx="822983" cy="0"/>
            </a:xfrm>
            <a:prstGeom prst="straightConnector1">
              <a:avLst/>
            </a:prstGeom>
            <a:noFill/>
            <a:ln w="19050" cap="flat" cmpd="sng" algn="ctr">
              <a:solidFill>
                <a:srgbClr val="4F81BD">
                  <a:shade val="95000"/>
                  <a:satMod val="105000"/>
                </a:srgbClr>
              </a:solidFill>
              <a:prstDash val="solid"/>
              <a:tailEnd type="stealth" w="med" len="lg"/>
            </a:ln>
            <a:effectLst/>
          </p:spPr>
        </p:cxnSp>
        <p:sp>
          <p:nvSpPr>
            <p:cNvPr id="166" name="Овал 165"/>
            <p:cNvSpPr/>
            <p:nvPr/>
          </p:nvSpPr>
          <p:spPr>
            <a:xfrm>
              <a:off x="3396343" y="1106841"/>
              <a:ext cx="78870" cy="78870"/>
            </a:xfrm>
            <a:prstGeom prst="ellipse">
              <a:avLst/>
            </a:prstGeom>
            <a:solidFill>
              <a:srgbClr val="0070C0"/>
            </a:solidFill>
            <a:ln w="25400" cap="flat" cmpd="sng" algn="ctr">
              <a:solidFill>
                <a:srgbClr val="0070C0"/>
              </a:solidFill>
              <a:prstDash val="solid"/>
            </a:ln>
            <a:effectLst/>
          </p:spPr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167" name="Овал 166"/>
            <p:cNvSpPr/>
            <p:nvPr/>
          </p:nvSpPr>
          <p:spPr>
            <a:xfrm>
              <a:off x="873540" y="363426"/>
              <a:ext cx="78870" cy="78870"/>
            </a:xfrm>
            <a:prstGeom prst="ellipse">
              <a:avLst/>
            </a:prstGeom>
            <a:solidFill>
              <a:srgbClr val="0070C0"/>
            </a:solidFill>
            <a:ln w="25400" cap="flat" cmpd="sng" algn="ctr">
              <a:solidFill>
                <a:srgbClr val="0070C0"/>
              </a:solidFill>
              <a:prstDash val="solid"/>
            </a:ln>
            <a:effectLst/>
          </p:spPr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168" name="Овал 167"/>
            <p:cNvSpPr/>
            <p:nvPr/>
          </p:nvSpPr>
          <p:spPr>
            <a:xfrm>
              <a:off x="1914940" y="363426"/>
              <a:ext cx="78870" cy="78870"/>
            </a:xfrm>
            <a:prstGeom prst="ellipse">
              <a:avLst/>
            </a:prstGeom>
            <a:solidFill>
              <a:srgbClr val="0070C0"/>
            </a:solidFill>
            <a:ln w="25400" cap="flat" cmpd="sng" algn="ctr">
              <a:solidFill>
                <a:srgbClr val="0070C0"/>
              </a:solidFill>
              <a:prstDash val="solid"/>
            </a:ln>
            <a:effectLst/>
          </p:spPr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169" name="Овал 168"/>
            <p:cNvSpPr/>
            <p:nvPr/>
          </p:nvSpPr>
          <p:spPr>
            <a:xfrm>
              <a:off x="3051590" y="376126"/>
              <a:ext cx="78870" cy="78870"/>
            </a:xfrm>
            <a:prstGeom prst="ellipse">
              <a:avLst/>
            </a:prstGeom>
            <a:solidFill>
              <a:srgbClr val="0070C0"/>
            </a:solidFill>
            <a:ln w="25400" cap="flat" cmpd="sng" algn="ctr">
              <a:solidFill>
                <a:srgbClr val="0070C0"/>
              </a:solidFill>
              <a:prstDash val="solid"/>
            </a:ln>
            <a:effectLst/>
          </p:spPr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170" name="Овал 169"/>
            <p:cNvSpPr/>
            <p:nvPr/>
          </p:nvSpPr>
          <p:spPr>
            <a:xfrm>
              <a:off x="873540" y="1785826"/>
              <a:ext cx="78870" cy="78870"/>
            </a:xfrm>
            <a:prstGeom prst="ellipse">
              <a:avLst/>
            </a:prstGeom>
            <a:solidFill>
              <a:srgbClr val="0070C0"/>
            </a:solidFill>
            <a:ln w="25400" cap="flat" cmpd="sng" algn="ctr">
              <a:solidFill>
                <a:srgbClr val="0070C0"/>
              </a:solidFill>
              <a:prstDash val="solid"/>
            </a:ln>
            <a:effectLst/>
          </p:spPr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171" name="Овал 170"/>
            <p:cNvSpPr/>
            <p:nvPr/>
          </p:nvSpPr>
          <p:spPr>
            <a:xfrm>
              <a:off x="1908590" y="1779476"/>
              <a:ext cx="78870" cy="78870"/>
            </a:xfrm>
            <a:prstGeom prst="ellipse">
              <a:avLst/>
            </a:prstGeom>
            <a:solidFill>
              <a:srgbClr val="0070C0"/>
            </a:solidFill>
            <a:ln w="25400" cap="flat" cmpd="sng" algn="ctr">
              <a:solidFill>
                <a:srgbClr val="0070C0"/>
              </a:solidFill>
              <a:prstDash val="solid"/>
            </a:ln>
            <a:effectLst/>
          </p:spPr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172" name="Овал 171"/>
            <p:cNvSpPr/>
            <p:nvPr/>
          </p:nvSpPr>
          <p:spPr>
            <a:xfrm>
              <a:off x="3032540" y="1760426"/>
              <a:ext cx="78870" cy="78870"/>
            </a:xfrm>
            <a:prstGeom prst="ellipse">
              <a:avLst/>
            </a:prstGeom>
            <a:solidFill>
              <a:srgbClr val="0070C0"/>
            </a:solidFill>
            <a:ln w="25400" cap="flat" cmpd="sng" algn="ctr">
              <a:solidFill>
                <a:srgbClr val="0070C0"/>
              </a:solidFill>
              <a:prstDash val="solid"/>
            </a:ln>
            <a:effectLst/>
          </p:spPr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cxnSp>
          <p:nvCxnSpPr>
            <p:cNvPr id="173" name="Прямая со стрелкой 172"/>
            <p:cNvCxnSpPr/>
            <p:nvPr/>
          </p:nvCxnSpPr>
          <p:spPr>
            <a:xfrm flipV="1">
              <a:off x="384730" y="442296"/>
              <a:ext cx="523320" cy="656580"/>
            </a:xfrm>
            <a:prstGeom prst="straightConnector1">
              <a:avLst/>
            </a:prstGeom>
            <a:noFill/>
            <a:ln w="19050" cap="flat" cmpd="sng" algn="ctr">
              <a:solidFill>
                <a:srgbClr val="4F81BD">
                  <a:shade val="95000"/>
                  <a:satMod val="105000"/>
                </a:srgbClr>
              </a:solidFill>
              <a:prstDash val="solid"/>
              <a:tailEnd type="stealth" w="med" len="lg"/>
            </a:ln>
            <a:effectLst/>
          </p:spPr>
        </p:cxnSp>
        <p:cxnSp>
          <p:nvCxnSpPr>
            <p:cNvPr id="174" name="Прямая со стрелкой 173"/>
            <p:cNvCxnSpPr/>
            <p:nvPr/>
          </p:nvCxnSpPr>
          <p:spPr>
            <a:xfrm flipV="1">
              <a:off x="1329329" y="430746"/>
              <a:ext cx="597161" cy="423970"/>
            </a:xfrm>
            <a:prstGeom prst="straightConnector1">
              <a:avLst/>
            </a:prstGeom>
            <a:noFill/>
            <a:ln w="19050" cap="flat" cmpd="sng" algn="ctr">
              <a:solidFill>
                <a:srgbClr val="4F81BD">
                  <a:shade val="95000"/>
                  <a:satMod val="105000"/>
                </a:srgbClr>
              </a:solidFill>
              <a:prstDash val="solid"/>
              <a:tailEnd type="stealth" w="med" len="lg"/>
            </a:ln>
            <a:effectLst/>
          </p:spPr>
        </p:cxnSp>
        <p:cxnSp>
          <p:nvCxnSpPr>
            <p:cNvPr id="175" name="Прямая со стрелкой 174"/>
            <p:cNvCxnSpPr/>
            <p:nvPr/>
          </p:nvCxnSpPr>
          <p:spPr>
            <a:xfrm>
              <a:off x="1982260" y="430746"/>
              <a:ext cx="523780" cy="687645"/>
            </a:xfrm>
            <a:prstGeom prst="straightConnector1">
              <a:avLst/>
            </a:prstGeom>
            <a:noFill/>
            <a:ln w="19050" cap="flat" cmpd="sng" algn="ctr">
              <a:solidFill>
                <a:srgbClr val="4F81BD">
                  <a:shade val="95000"/>
                  <a:satMod val="105000"/>
                </a:srgbClr>
              </a:solidFill>
              <a:prstDash val="solid"/>
              <a:tailEnd type="stealth" w="med" len="lg"/>
            </a:ln>
            <a:effectLst/>
          </p:spPr>
        </p:cxnSp>
        <p:cxnSp>
          <p:nvCxnSpPr>
            <p:cNvPr id="176" name="Прямая со стрелкой 175"/>
            <p:cNvCxnSpPr/>
            <p:nvPr/>
          </p:nvCxnSpPr>
          <p:spPr>
            <a:xfrm>
              <a:off x="952410" y="402861"/>
              <a:ext cx="967910" cy="4503"/>
            </a:xfrm>
            <a:prstGeom prst="straightConnector1">
              <a:avLst/>
            </a:prstGeom>
            <a:noFill/>
            <a:ln w="19050" cap="flat" cmpd="sng" algn="ctr">
              <a:solidFill>
                <a:srgbClr val="4F81BD">
                  <a:shade val="95000"/>
                  <a:satMod val="105000"/>
                </a:srgbClr>
              </a:solidFill>
              <a:prstDash val="solid"/>
              <a:tailEnd type="stealth" w="med" len="lg"/>
            </a:ln>
            <a:effectLst/>
          </p:spPr>
        </p:cxnSp>
        <p:cxnSp>
          <p:nvCxnSpPr>
            <p:cNvPr id="177" name="Прямая со стрелкой 176"/>
            <p:cNvCxnSpPr/>
            <p:nvPr/>
          </p:nvCxnSpPr>
          <p:spPr>
            <a:xfrm>
              <a:off x="1993810" y="407364"/>
              <a:ext cx="1057780" cy="15882"/>
            </a:xfrm>
            <a:prstGeom prst="straightConnector1">
              <a:avLst/>
            </a:prstGeom>
            <a:noFill/>
            <a:ln w="19050" cap="flat" cmpd="sng" algn="ctr">
              <a:solidFill>
                <a:srgbClr val="4F81BD">
                  <a:shade val="95000"/>
                  <a:satMod val="105000"/>
                </a:srgbClr>
              </a:solidFill>
              <a:prstDash val="solid"/>
              <a:tailEnd type="stealth" w="med" len="lg"/>
            </a:ln>
            <a:effectLst/>
          </p:spPr>
        </p:cxnSp>
        <p:cxnSp>
          <p:nvCxnSpPr>
            <p:cNvPr id="178" name="Прямая со стрелкой 177"/>
            <p:cNvCxnSpPr/>
            <p:nvPr/>
          </p:nvCxnSpPr>
          <p:spPr>
            <a:xfrm flipV="1">
              <a:off x="396280" y="854716"/>
              <a:ext cx="854179" cy="272045"/>
            </a:xfrm>
            <a:prstGeom prst="straightConnector1">
              <a:avLst/>
            </a:prstGeom>
            <a:noFill/>
            <a:ln w="19050" cap="flat" cmpd="sng" algn="ctr">
              <a:solidFill>
                <a:srgbClr val="4F81BD">
                  <a:shade val="95000"/>
                  <a:satMod val="105000"/>
                </a:srgbClr>
              </a:solidFill>
              <a:prstDash val="solid"/>
              <a:tailEnd type="stealth" w="med" len="lg"/>
            </a:ln>
            <a:effectLst/>
          </p:spPr>
        </p:cxnSp>
        <p:cxnSp>
          <p:nvCxnSpPr>
            <p:cNvPr id="179" name="Прямая со стрелкой 178"/>
            <p:cNvCxnSpPr/>
            <p:nvPr/>
          </p:nvCxnSpPr>
          <p:spPr>
            <a:xfrm flipV="1">
              <a:off x="1975910" y="1174161"/>
              <a:ext cx="530130" cy="616865"/>
            </a:xfrm>
            <a:prstGeom prst="straightConnector1">
              <a:avLst/>
            </a:prstGeom>
            <a:noFill/>
            <a:ln w="19050" cap="flat" cmpd="sng" algn="ctr">
              <a:solidFill>
                <a:srgbClr val="4F81BD">
                  <a:shade val="95000"/>
                  <a:satMod val="105000"/>
                </a:srgbClr>
              </a:solidFill>
              <a:prstDash val="solid"/>
              <a:tailEnd type="stealth" w="med" len="lg"/>
            </a:ln>
            <a:effectLst/>
          </p:spPr>
        </p:cxnSp>
        <p:cxnSp>
          <p:nvCxnSpPr>
            <p:cNvPr id="180" name="Прямая со стрелкой 179"/>
            <p:cNvCxnSpPr>
              <a:stCxn id="169" idx="5"/>
              <a:endCxn id="166" idx="0"/>
            </p:cNvCxnSpPr>
            <p:nvPr/>
          </p:nvCxnSpPr>
          <p:spPr>
            <a:xfrm>
              <a:off x="3118910" y="443446"/>
              <a:ext cx="316868" cy="663395"/>
            </a:xfrm>
            <a:prstGeom prst="straightConnector1">
              <a:avLst/>
            </a:prstGeom>
            <a:noFill/>
            <a:ln w="19050" cap="flat" cmpd="sng" algn="ctr">
              <a:solidFill>
                <a:srgbClr val="4F81BD">
                  <a:shade val="95000"/>
                  <a:satMod val="105000"/>
                </a:srgbClr>
              </a:solidFill>
              <a:prstDash val="solid"/>
              <a:tailEnd type="stealth" w="med" len="lg"/>
            </a:ln>
            <a:effectLst/>
          </p:spPr>
        </p:cxnSp>
        <p:cxnSp>
          <p:nvCxnSpPr>
            <p:cNvPr id="181" name="Прямая со стрелкой 180"/>
            <p:cNvCxnSpPr/>
            <p:nvPr/>
          </p:nvCxnSpPr>
          <p:spPr>
            <a:xfrm flipV="1">
              <a:off x="901700" y="1819990"/>
              <a:ext cx="1012270" cy="11550"/>
            </a:xfrm>
            <a:prstGeom prst="straightConnector1">
              <a:avLst/>
            </a:prstGeom>
            <a:noFill/>
            <a:ln w="19050" cap="flat" cmpd="sng" algn="ctr">
              <a:solidFill>
                <a:srgbClr val="4F81BD">
                  <a:shade val="95000"/>
                  <a:satMod val="105000"/>
                </a:srgbClr>
              </a:solidFill>
              <a:prstDash val="solid"/>
              <a:tailEnd type="stealth" w="med" len="lg"/>
            </a:ln>
            <a:effectLst/>
          </p:spPr>
        </p:cxnSp>
        <p:cxnSp>
          <p:nvCxnSpPr>
            <p:cNvPr id="182" name="Прямая со стрелкой 181"/>
            <p:cNvCxnSpPr/>
            <p:nvPr/>
          </p:nvCxnSpPr>
          <p:spPr>
            <a:xfrm flipV="1">
              <a:off x="1996390" y="1799861"/>
              <a:ext cx="1036150" cy="20129"/>
            </a:xfrm>
            <a:prstGeom prst="straightConnector1">
              <a:avLst/>
            </a:prstGeom>
            <a:noFill/>
            <a:ln w="19050" cap="flat" cmpd="sng" algn="ctr">
              <a:solidFill>
                <a:srgbClr val="4F81BD">
                  <a:shade val="95000"/>
                  <a:satMod val="105000"/>
                </a:srgbClr>
              </a:solidFill>
              <a:prstDash val="solid"/>
              <a:tailEnd type="stealth" w="med" len="lg"/>
            </a:ln>
            <a:effectLst/>
          </p:spPr>
        </p:cxnSp>
        <p:cxnSp>
          <p:nvCxnSpPr>
            <p:cNvPr id="183" name="Прямая со стрелкой 182"/>
            <p:cNvCxnSpPr/>
            <p:nvPr/>
          </p:nvCxnSpPr>
          <p:spPr>
            <a:xfrm flipV="1">
              <a:off x="3099860" y="1174161"/>
              <a:ext cx="308033" cy="597815"/>
            </a:xfrm>
            <a:prstGeom prst="straightConnector1">
              <a:avLst/>
            </a:prstGeom>
            <a:noFill/>
            <a:ln w="19050" cap="flat" cmpd="sng" algn="ctr">
              <a:solidFill>
                <a:srgbClr val="4F81BD">
                  <a:shade val="95000"/>
                  <a:satMod val="105000"/>
                </a:srgbClr>
              </a:solidFill>
              <a:prstDash val="solid"/>
              <a:tailEnd type="stealth" w="med" len="lg"/>
            </a:ln>
            <a:effectLst/>
          </p:spPr>
        </p:cxnSp>
        <p:sp>
          <p:nvSpPr>
            <p:cNvPr id="184" name="Поле 262"/>
            <p:cNvSpPr txBox="1"/>
            <p:nvPr/>
          </p:nvSpPr>
          <p:spPr>
            <a:xfrm>
              <a:off x="0" y="866591"/>
              <a:ext cx="475013" cy="257129"/>
            </a:xfrm>
            <a:prstGeom prst="rect">
              <a:avLst/>
            </a:prstGeom>
            <a:noFill/>
            <a:ln w="6350">
              <a:noFill/>
            </a:ln>
            <a:effectLst/>
          </p:spPr>
          <p:txBody>
            <a:bodyPr rot="0" spcFirstLastPara="0" vert="horz" wrap="square" lIns="36000" tIns="36000" rIns="36000" bIns="36000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ru-RU" sz="12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Times New Roman"/>
                  <a:ea typeface="Calibri"/>
                </a:rPr>
                <a:t>А</a:t>
              </a:r>
            </a:p>
          </p:txBody>
        </p:sp>
        <p:sp>
          <p:nvSpPr>
            <p:cNvPr id="185" name="Поле 263"/>
            <p:cNvSpPr txBox="1"/>
            <p:nvPr/>
          </p:nvSpPr>
          <p:spPr>
            <a:xfrm>
              <a:off x="813424" y="86116"/>
              <a:ext cx="397288" cy="257129"/>
            </a:xfrm>
            <a:prstGeom prst="rect">
              <a:avLst/>
            </a:prstGeom>
            <a:noFill/>
            <a:ln w="6350">
              <a:noFill/>
            </a:ln>
            <a:effectLst/>
          </p:spPr>
          <p:txBody>
            <a:bodyPr rot="0" spcFirstLastPara="0" vert="horz" wrap="square" lIns="36000" tIns="36000" rIns="36000" bIns="36000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ru-RU" sz="12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Times New Roman"/>
                  <a:ea typeface="Calibri"/>
                </a:rPr>
                <a:t>Б</a:t>
              </a:r>
            </a:p>
          </p:txBody>
        </p:sp>
        <p:sp>
          <p:nvSpPr>
            <p:cNvPr id="186" name="Поле 264"/>
            <p:cNvSpPr txBox="1"/>
            <p:nvPr/>
          </p:nvSpPr>
          <p:spPr>
            <a:xfrm>
              <a:off x="1845629" y="74240"/>
              <a:ext cx="424467" cy="257129"/>
            </a:xfrm>
            <a:prstGeom prst="rect">
              <a:avLst/>
            </a:prstGeom>
            <a:noFill/>
            <a:ln w="6350">
              <a:noFill/>
            </a:ln>
            <a:effectLst/>
          </p:spPr>
          <p:txBody>
            <a:bodyPr rot="0" spcFirstLastPara="0" vert="horz" wrap="square" lIns="36000" tIns="36000" rIns="36000" bIns="36000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ru-RU" sz="12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Times New Roman"/>
                  <a:ea typeface="Calibri"/>
                </a:rPr>
                <a:t>Е</a:t>
              </a:r>
            </a:p>
          </p:txBody>
        </p:sp>
        <p:sp>
          <p:nvSpPr>
            <p:cNvPr id="187" name="Поле 265"/>
            <p:cNvSpPr txBox="1"/>
            <p:nvPr/>
          </p:nvSpPr>
          <p:spPr>
            <a:xfrm>
              <a:off x="3020614" y="86772"/>
              <a:ext cx="415163" cy="257129"/>
            </a:xfrm>
            <a:prstGeom prst="rect">
              <a:avLst/>
            </a:prstGeom>
            <a:noFill/>
            <a:ln w="6350">
              <a:noFill/>
            </a:ln>
            <a:effectLst/>
          </p:spPr>
          <p:txBody>
            <a:bodyPr rot="0" spcFirstLastPara="0" vert="horz" wrap="square" lIns="36000" tIns="36000" rIns="36000" bIns="36000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ru-RU" sz="12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Times New Roman"/>
                  <a:ea typeface="Calibri"/>
                </a:rPr>
                <a:t>И</a:t>
              </a:r>
            </a:p>
          </p:txBody>
        </p:sp>
        <p:sp>
          <p:nvSpPr>
            <p:cNvPr id="188" name="Поле 266"/>
            <p:cNvSpPr txBox="1"/>
            <p:nvPr/>
          </p:nvSpPr>
          <p:spPr>
            <a:xfrm>
              <a:off x="1317453" y="797467"/>
              <a:ext cx="496109" cy="257129"/>
            </a:xfrm>
            <a:prstGeom prst="rect">
              <a:avLst/>
            </a:prstGeom>
            <a:noFill/>
            <a:ln w="6350">
              <a:noFill/>
            </a:ln>
            <a:effectLst/>
          </p:spPr>
          <p:txBody>
            <a:bodyPr rot="0" spcFirstLastPara="0" vert="horz" wrap="square" lIns="36000" tIns="36000" rIns="36000" bIns="36000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ru-RU" sz="12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Times New Roman"/>
                  <a:ea typeface="Calibri"/>
                </a:rPr>
                <a:t>В</a:t>
              </a:r>
            </a:p>
          </p:txBody>
        </p:sp>
        <p:sp>
          <p:nvSpPr>
            <p:cNvPr id="189" name="Поле 267"/>
            <p:cNvSpPr txBox="1"/>
            <p:nvPr/>
          </p:nvSpPr>
          <p:spPr>
            <a:xfrm>
              <a:off x="2506040" y="1162037"/>
              <a:ext cx="398514" cy="257129"/>
            </a:xfrm>
            <a:prstGeom prst="rect">
              <a:avLst/>
            </a:prstGeom>
            <a:noFill/>
            <a:ln w="6350">
              <a:noFill/>
            </a:ln>
            <a:effectLst/>
          </p:spPr>
          <p:txBody>
            <a:bodyPr rot="0" spcFirstLastPara="0" vert="horz" wrap="square" lIns="36000" tIns="36000" rIns="36000" bIns="36000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ru-RU" sz="12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Times New Roman"/>
                  <a:ea typeface="Calibri"/>
                </a:rPr>
                <a:t>З</a:t>
              </a:r>
            </a:p>
          </p:txBody>
        </p:sp>
        <p:sp>
          <p:nvSpPr>
            <p:cNvPr id="190" name="Поле 268"/>
            <p:cNvSpPr txBox="1"/>
            <p:nvPr/>
          </p:nvSpPr>
          <p:spPr>
            <a:xfrm>
              <a:off x="3555146" y="1006120"/>
              <a:ext cx="506215" cy="257129"/>
            </a:xfrm>
            <a:prstGeom prst="rect">
              <a:avLst/>
            </a:prstGeom>
            <a:noFill/>
            <a:ln w="6350">
              <a:noFill/>
            </a:ln>
            <a:effectLst/>
          </p:spPr>
          <p:txBody>
            <a:bodyPr rot="0" spcFirstLastPara="0" vert="horz" wrap="square" lIns="36000" tIns="36000" rIns="36000" bIns="36000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ru-RU" sz="12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Times New Roman"/>
                  <a:ea typeface="Calibri"/>
                </a:rPr>
                <a:t>Л</a:t>
              </a:r>
            </a:p>
          </p:txBody>
        </p:sp>
        <p:sp>
          <p:nvSpPr>
            <p:cNvPr id="191" name="Поле 269"/>
            <p:cNvSpPr txBox="1"/>
            <p:nvPr/>
          </p:nvSpPr>
          <p:spPr>
            <a:xfrm>
              <a:off x="813424" y="1875346"/>
              <a:ext cx="476470" cy="257129"/>
            </a:xfrm>
            <a:prstGeom prst="rect">
              <a:avLst/>
            </a:prstGeom>
            <a:noFill/>
            <a:ln w="6350">
              <a:noFill/>
            </a:ln>
            <a:effectLst/>
          </p:spPr>
          <p:txBody>
            <a:bodyPr rot="0" spcFirstLastPara="0" vert="horz" wrap="square" lIns="36000" tIns="36000" rIns="36000" bIns="36000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ru-RU" sz="12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Times New Roman"/>
                  <a:ea typeface="Calibri"/>
                </a:rPr>
                <a:t>Д</a:t>
              </a:r>
            </a:p>
          </p:txBody>
        </p:sp>
        <p:sp>
          <p:nvSpPr>
            <p:cNvPr id="192" name="Поле 270"/>
            <p:cNvSpPr txBox="1"/>
            <p:nvPr/>
          </p:nvSpPr>
          <p:spPr>
            <a:xfrm>
              <a:off x="1845630" y="1874092"/>
              <a:ext cx="493809" cy="257129"/>
            </a:xfrm>
            <a:prstGeom prst="rect">
              <a:avLst/>
            </a:prstGeom>
            <a:noFill/>
            <a:ln w="6350">
              <a:noFill/>
            </a:ln>
            <a:effectLst/>
          </p:spPr>
          <p:txBody>
            <a:bodyPr rot="0" spcFirstLastPara="0" vert="horz" wrap="square" lIns="36000" tIns="36000" rIns="36000" bIns="36000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ru-RU" sz="12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Times New Roman"/>
                  <a:ea typeface="Calibri"/>
                </a:rPr>
                <a:t>Ж</a:t>
              </a:r>
            </a:p>
          </p:txBody>
        </p:sp>
        <p:sp>
          <p:nvSpPr>
            <p:cNvPr id="193" name="Поле 271"/>
            <p:cNvSpPr txBox="1"/>
            <p:nvPr/>
          </p:nvSpPr>
          <p:spPr>
            <a:xfrm>
              <a:off x="2971325" y="1859830"/>
              <a:ext cx="425018" cy="257129"/>
            </a:xfrm>
            <a:prstGeom prst="rect">
              <a:avLst/>
            </a:prstGeom>
            <a:noFill/>
            <a:ln w="6350">
              <a:noFill/>
            </a:ln>
            <a:effectLst/>
          </p:spPr>
          <p:txBody>
            <a:bodyPr rot="0" spcFirstLastPara="0" vert="horz" wrap="square" lIns="36000" tIns="36000" rIns="36000" bIns="36000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ru-RU" sz="12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Times New Roman"/>
                  <a:ea typeface="Calibri"/>
                </a:rPr>
                <a:t>К</a:t>
              </a:r>
            </a:p>
          </p:txBody>
        </p:sp>
        <p:sp>
          <p:nvSpPr>
            <p:cNvPr id="194" name="Овал 193"/>
            <p:cNvSpPr/>
            <p:nvPr/>
          </p:nvSpPr>
          <p:spPr>
            <a:xfrm>
              <a:off x="1250459" y="1453925"/>
              <a:ext cx="78870" cy="78870"/>
            </a:xfrm>
            <a:prstGeom prst="ellipse">
              <a:avLst/>
            </a:prstGeom>
            <a:solidFill>
              <a:srgbClr val="0070C0"/>
            </a:solidFill>
            <a:ln w="25400" cap="flat" cmpd="sng" algn="ctr">
              <a:solidFill>
                <a:srgbClr val="0070C0"/>
              </a:solidFill>
              <a:prstDash val="solid"/>
            </a:ln>
            <a:effectLst/>
          </p:spPr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cxnSp>
          <p:nvCxnSpPr>
            <p:cNvPr id="195" name="Прямая со стрелкой 194"/>
            <p:cNvCxnSpPr/>
            <p:nvPr/>
          </p:nvCxnSpPr>
          <p:spPr>
            <a:xfrm>
              <a:off x="940860" y="442296"/>
              <a:ext cx="321149" cy="384535"/>
            </a:xfrm>
            <a:prstGeom prst="straightConnector1">
              <a:avLst/>
            </a:prstGeom>
            <a:noFill/>
            <a:ln w="19050" cap="flat" cmpd="sng" algn="ctr">
              <a:solidFill>
                <a:srgbClr val="4F81BD">
                  <a:shade val="95000"/>
                  <a:satMod val="105000"/>
                </a:srgbClr>
              </a:solidFill>
              <a:prstDash val="solid"/>
              <a:tailEnd type="stealth" w="med" len="lg"/>
            </a:ln>
            <a:effectLst/>
          </p:spPr>
        </p:cxnSp>
        <p:cxnSp>
          <p:nvCxnSpPr>
            <p:cNvPr id="196" name="Прямая со стрелкой 195"/>
            <p:cNvCxnSpPr/>
            <p:nvPr/>
          </p:nvCxnSpPr>
          <p:spPr>
            <a:xfrm>
              <a:off x="1289894" y="894151"/>
              <a:ext cx="0" cy="559774"/>
            </a:xfrm>
            <a:prstGeom prst="straightConnector1">
              <a:avLst/>
            </a:prstGeom>
            <a:noFill/>
            <a:ln w="19050" cap="flat" cmpd="sng" algn="ctr">
              <a:solidFill>
                <a:srgbClr val="4F81BD">
                  <a:shade val="95000"/>
                  <a:satMod val="105000"/>
                </a:srgbClr>
              </a:solidFill>
              <a:prstDash val="solid"/>
              <a:tailEnd type="stealth" w="med" len="lg"/>
            </a:ln>
            <a:effectLst/>
          </p:spPr>
        </p:cxnSp>
        <p:cxnSp>
          <p:nvCxnSpPr>
            <p:cNvPr id="197" name="Прямая со стрелкой 196"/>
            <p:cNvCxnSpPr/>
            <p:nvPr/>
          </p:nvCxnSpPr>
          <p:spPr>
            <a:xfrm>
              <a:off x="1996390" y="423246"/>
              <a:ext cx="1411503" cy="695145"/>
            </a:xfrm>
            <a:prstGeom prst="straightConnector1">
              <a:avLst/>
            </a:prstGeom>
            <a:noFill/>
            <a:ln w="19050" cap="flat" cmpd="sng" algn="ctr">
              <a:solidFill>
                <a:srgbClr val="4F81BD">
                  <a:shade val="95000"/>
                  <a:satMod val="105000"/>
                </a:srgbClr>
              </a:solidFill>
              <a:prstDash val="solid"/>
              <a:tailEnd type="stealth" w="med" len="lg"/>
            </a:ln>
            <a:effectLst/>
          </p:spPr>
        </p:cxnSp>
        <p:sp>
          <p:nvSpPr>
            <p:cNvPr id="198" name="Поле 276"/>
            <p:cNvSpPr txBox="1"/>
            <p:nvPr/>
          </p:nvSpPr>
          <p:spPr>
            <a:xfrm>
              <a:off x="1313892" y="1281452"/>
              <a:ext cx="496109" cy="257129"/>
            </a:xfrm>
            <a:prstGeom prst="rect">
              <a:avLst/>
            </a:prstGeom>
            <a:noFill/>
            <a:ln w="6350">
              <a:noFill/>
            </a:ln>
            <a:effectLst/>
          </p:spPr>
          <p:txBody>
            <a:bodyPr rot="0" spcFirstLastPara="0" vert="horz" wrap="square" lIns="36000" tIns="36000" rIns="36000" bIns="36000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ru-RU" sz="12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Times New Roman"/>
                  <a:ea typeface="Calibri"/>
                </a:rPr>
                <a:t>Г</a:t>
              </a:r>
            </a:p>
          </p:txBody>
        </p:sp>
        <p:cxnSp>
          <p:nvCxnSpPr>
            <p:cNvPr id="199" name="Прямая соединительная линия 198"/>
            <p:cNvCxnSpPr/>
            <p:nvPr/>
          </p:nvCxnSpPr>
          <p:spPr>
            <a:xfrm>
              <a:off x="2506040" y="337963"/>
              <a:ext cx="0" cy="172675"/>
            </a:xfrm>
            <a:prstGeom prst="line">
              <a:avLst/>
            </a:prstGeom>
            <a:noFill/>
            <a:ln w="28575" cap="flat" cmpd="sng" algn="ctr">
              <a:solidFill>
                <a:srgbClr val="FF0000"/>
              </a:solidFill>
              <a:prstDash val="solid"/>
            </a:ln>
            <a:effectLst/>
          </p:spPr>
        </p:cxnSp>
        <p:cxnSp>
          <p:nvCxnSpPr>
            <p:cNvPr id="200" name="Прямая соединительная линия 199"/>
            <p:cNvCxnSpPr/>
            <p:nvPr/>
          </p:nvCxnSpPr>
          <p:spPr>
            <a:xfrm>
              <a:off x="2612918" y="337307"/>
              <a:ext cx="0" cy="172675"/>
            </a:xfrm>
            <a:prstGeom prst="line">
              <a:avLst/>
            </a:prstGeom>
            <a:noFill/>
            <a:ln w="28575" cap="flat" cmpd="sng" algn="ctr">
              <a:solidFill>
                <a:srgbClr val="FF0000"/>
              </a:solidFill>
              <a:prstDash val="solid"/>
            </a:ln>
            <a:effectLst/>
          </p:spPr>
        </p:cxnSp>
        <p:cxnSp>
          <p:nvCxnSpPr>
            <p:cNvPr id="201" name="Прямая соединительная линия 200"/>
            <p:cNvCxnSpPr/>
            <p:nvPr/>
          </p:nvCxnSpPr>
          <p:spPr>
            <a:xfrm>
              <a:off x="2464476" y="1717910"/>
              <a:ext cx="0" cy="172675"/>
            </a:xfrm>
            <a:prstGeom prst="line">
              <a:avLst/>
            </a:prstGeom>
            <a:noFill/>
            <a:ln w="28575" cap="flat" cmpd="sng" algn="ctr">
              <a:solidFill>
                <a:srgbClr val="FF0000"/>
              </a:solidFill>
              <a:prstDash val="solid"/>
            </a:ln>
            <a:effectLst/>
          </p:spPr>
        </p:cxnSp>
        <p:cxnSp>
          <p:nvCxnSpPr>
            <p:cNvPr id="202" name="Прямая соединительная линия 201"/>
            <p:cNvCxnSpPr/>
            <p:nvPr/>
          </p:nvCxnSpPr>
          <p:spPr>
            <a:xfrm>
              <a:off x="2579644" y="1717910"/>
              <a:ext cx="0" cy="172675"/>
            </a:xfrm>
            <a:prstGeom prst="line">
              <a:avLst/>
            </a:prstGeom>
            <a:noFill/>
            <a:ln w="28575" cap="flat" cmpd="sng" algn="ctr">
              <a:solidFill>
                <a:srgbClr val="FF0000"/>
              </a:solidFill>
              <a:prstDash val="solid"/>
            </a:ln>
            <a:effectLst/>
          </p:spPr>
        </p:cxnSp>
        <p:cxnSp>
          <p:nvCxnSpPr>
            <p:cNvPr id="203" name="Прямая соединительная линия 202"/>
            <p:cNvCxnSpPr/>
            <p:nvPr/>
          </p:nvCxnSpPr>
          <p:spPr>
            <a:xfrm flipH="1">
              <a:off x="2589166" y="647004"/>
              <a:ext cx="91764" cy="186091"/>
            </a:xfrm>
            <a:prstGeom prst="line">
              <a:avLst/>
            </a:prstGeom>
            <a:noFill/>
            <a:ln w="28575" cap="flat" cmpd="sng" algn="ctr">
              <a:solidFill>
                <a:srgbClr val="FF0000"/>
              </a:solidFill>
              <a:prstDash val="solid"/>
            </a:ln>
            <a:effectLst/>
          </p:spPr>
        </p:cxnSp>
        <p:cxnSp>
          <p:nvCxnSpPr>
            <p:cNvPr id="204" name="Прямая соединительная линия 203"/>
            <p:cNvCxnSpPr/>
            <p:nvPr/>
          </p:nvCxnSpPr>
          <p:spPr>
            <a:xfrm flipH="1">
              <a:off x="2680930" y="680500"/>
              <a:ext cx="91764" cy="186091"/>
            </a:xfrm>
            <a:prstGeom prst="line">
              <a:avLst/>
            </a:prstGeom>
            <a:noFill/>
            <a:ln w="28575" cap="flat" cmpd="sng" algn="ctr">
              <a:solidFill>
                <a:srgbClr val="FF0000"/>
              </a:solidFill>
              <a:prstDash val="solid"/>
            </a:ln>
            <a:effectLst/>
          </p:spPr>
        </p:cxnSp>
        <p:cxnSp>
          <p:nvCxnSpPr>
            <p:cNvPr id="205" name="Прямая соединительная линия 204"/>
            <p:cNvCxnSpPr/>
            <p:nvPr/>
          </p:nvCxnSpPr>
          <p:spPr>
            <a:xfrm flipH="1">
              <a:off x="3111736" y="579667"/>
              <a:ext cx="179562" cy="100833"/>
            </a:xfrm>
            <a:prstGeom prst="line">
              <a:avLst/>
            </a:prstGeom>
            <a:noFill/>
            <a:ln w="28575" cap="flat" cmpd="sng" algn="ctr">
              <a:solidFill>
                <a:srgbClr val="FF0000"/>
              </a:solidFill>
              <a:prstDash val="solid"/>
            </a:ln>
            <a:effectLst/>
          </p:spPr>
        </p:cxnSp>
        <p:cxnSp>
          <p:nvCxnSpPr>
            <p:cNvPr id="206" name="Прямая соединительная линия 205"/>
            <p:cNvCxnSpPr/>
            <p:nvPr/>
          </p:nvCxnSpPr>
          <p:spPr>
            <a:xfrm flipH="1">
              <a:off x="3171113" y="670660"/>
              <a:ext cx="179562" cy="100833"/>
            </a:xfrm>
            <a:prstGeom prst="line">
              <a:avLst/>
            </a:prstGeom>
            <a:noFill/>
            <a:ln w="28575" cap="flat" cmpd="sng" algn="ctr">
              <a:solidFill>
                <a:srgbClr val="FF0000"/>
              </a:solidFill>
              <a:prstDash val="solid"/>
            </a:ln>
            <a:effectLst/>
          </p:spPr>
        </p:cxnSp>
        <p:cxnSp>
          <p:nvCxnSpPr>
            <p:cNvPr id="207" name="Прямая соединительная линия 206"/>
            <p:cNvCxnSpPr/>
            <p:nvPr/>
          </p:nvCxnSpPr>
          <p:spPr>
            <a:xfrm flipH="1" flipV="1">
              <a:off x="3171113" y="1419166"/>
              <a:ext cx="179562" cy="74194"/>
            </a:xfrm>
            <a:prstGeom prst="line">
              <a:avLst/>
            </a:prstGeom>
            <a:noFill/>
            <a:ln w="28575" cap="flat" cmpd="sng" algn="ctr">
              <a:solidFill>
                <a:srgbClr val="FF0000"/>
              </a:solidFill>
              <a:prstDash val="solid"/>
            </a:ln>
            <a:effectLst/>
          </p:spPr>
        </p:cxnSp>
        <p:cxnSp>
          <p:nvCxnSpPr>
            <p:cNvPr id="208" name="Прямая соединительная линия 207"/>
            <p:cNvCxnSpPr/>
            <p:nvPr/>
          </p:nvCxnSpPr>
          <p:spPr>
            <a:xfrm flipH="1" flipV="1">
              <a:off x="3126681" y="1493360"/>
              <a:ext cx="179562" cy="74194"/>
            </a:xfrm>
            <a:prstGeom prst="line">
              <a:avLst/>
            </a:prstGeom>
            <a:noFill/>
            <a:ln w="28575" cap="flat" cmpd="sng" algn="ctr">
              <a:solidFill>
                <a:srgbClr val="FF0000"/>
              </a:solidFill>
              <a:prstDash val="solid"/>
            </a:ln>
            <a:effectLst/>
          </p:spPr>
        </p:cxnSp>
      </p:grpSp>
    </p:spTree>
    <p:extLst>
      <p:ext uri="{BB962C8B-B14F-4D97-AF65-F5344CB8AC3E}">
        <p14:creationId xmlns:p14="http://schemas.microsoft.com/office/powerpoint/2010/main" val="207258626"/>
      </p:ext>
    </p:extLst>
  </p:cSld>
  <p:clrMapOvr>
    <a:masterClrMapping/>
  </p:clrMapOvr>
  <p:transition spd="med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4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4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" dur="500"/>
                                        <p:tgtEl>
                                          <p:spTgt spid="1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6" grpId="0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оле 114"/>
          <p:cNvSpPr txBox="1"/>
          <p:nvPr/>
        </p:nvSpPr>
        <p:spPr>
          <a:xfrm>
            <a:off x="431540" y="215680"/>
            <a:ext cx="497205" cy="318924"/>
          </a:xfrm>
          <a:prstGeom prst="rect">
            <a:avLst/>
          </a:prstGeom>
          <a:solidFill>
            <a:sysClr val="window" lastClr="FFFFFF"/>
          </a:solidFill>
          <a:ln w="6350">
            <a:solidFill>
              <a:prstClr val="black"/>
            </a:solidFill>
          </a:ln>
          <a:effectLst/>
        </p:spPr>
        <p:txBody>
          <a:bodyPr rot="0" spcFirstLastPara="0" vert="horz" wrap="square" lIns="90000" tIns="36000" rIns="91440" bIns="36000" numCol="1" spcCol="0" rtlCol="0" fromWordArt="0" anchor="ctr" anchorCtr="0" forceAA="0" compatLnSpc="1">
            <a:prstTxWarp prst="textNoShape">
              <a:avLst/>
            </a:prstTxWarp>
            <a:spAutoFit/>
          </a:bodyPr>
          <a:lstStyle/>
          <a:p>
            <a:pPr algn="ctr">
              <a:spcAft>
                <a:spcPts val="0"/>
              </a:spcAft>
            </a:pPr>
            <a:r>
              <a:rPr lang="ru-RU" sz="1600" b="1" dirty="0" smtClean="0">
                <a:solidFill>
                  <a:srgbClr val="000000"/>
                </a:solidFill>
                <a:latin typeface="Times New Roman"/>
                <a:ea typeface="Calibri"/>
              </a:rPr>
              <a:t>9-3</a:t>
            </a:r>
            <a:endParaRPr lang="ru-RU" sz="1600" dirty="0">
              <a:solidFill>
                <a:srgbClr val="000000"/>
              </a:solidFill>
              <a:latin typeface="Times New Roman"/>
              <a:ea typeface="Calibri"/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286561" y="4494119"/>
            <a:ext cx="1112805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1600" b="1" i="1" dirty="0">
                <a:solidFill>
                  <a:srgbClr val="000099"/>
                </a:solidFill>
                <a:latin typeface="Calibri"/>
              </a:rPr>
              <a:t>Ответ:</a:t>
            </a:r>
            <a:r>
              <a:rPr lang="ru-RU" sz="1600" dirty="0">
                <a:solidFill>
                  <a:srgbClr val="000099"/>
                </a:solidFill>
                <a:latin typeface="Calibri"/>
              </a:rPr>
              <a:t> 7.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284291" y="1851670"/>
            <a:ext cx="8531876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400" dirty="0" smtClean="0">
                <a:solidFill>
                  <a:srgbClr val="000099"/>
                </a:solidFill>
                <a:latin typeface="Calibri"/>
              </a:rPr>
              <a:t>Вершина </a:t>
            </a:r>
            <a:r>
              <a:rPr lang="ru-RU" sz="1400" dirty="0">
                <a:solidFill>
                  <a:srgbClr val="000099"/>
                </a:solidFill>
                <a:latin typeface="Calibri"/>
              </a:rPr>
              <a:t>Л – одна входящая стрелка, в начале которой написано 7 (всего 7 путей).</a:t>
            </a:r>
          </a:p>
        </p:txBody>
      </p:sp>
      <p:sp>
        <p:nvSpPr>
          <p:cNvPr id="37" name="Прямоугольник 36"/>
          <p:cNvSpPr/>
          <p:nvPr/>
        </p:nvSpPr>
        <p:spPr>
          <a:xfrm>
            <a:off x="2311499" y="2244314"/>
            <a:ext cx="4599940" cy="2249805"/>
          </a:xfrm>
          <a:prstGeom prst="rect">
            <a:avLst/>
          </a:prstGeom>
        </p:spPr>
      </p:sp>
      <p:sp>
        <p:nvSpPr>
          <p:cNvPr id="38" name="Овал 37"/>
          <p:cNvSpPr/>
          <p:nvPr/>
        </p:nvSpPr>
        <p:spPr>
          <a:xfrm>
            <a:off x="2628909" y="3331640"/>
            <a:ext cx="78870" cy="78870"/>
          </a:xfrm>
          <a:prstGeom prst="ellipse">
            <a:avLst/>
          </a:prstGeom>
          <a:solidFill>
            <a:srgbClr val="0070C0"/>
          </a:solidFill>
          <a:ln w="25400" cap="flat" cmpd="sng" algn="ctr">
            <a:solidFill>
              <a:srgbClr val="0070C0"/>
            </a:solidFill>
            <a:prstDash val="solid"/>
          </a:ln>
          <a:effectLst/>
        </p:spPr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cxnSp>
        <p:nvCxnSpPr>
          <p:cNvPr id="39" name="Прямая со стрелкой 38"/>
          <p:cNvCxnSpPr/>
          <p:nvPr/>
        </p:nvCxnSpPr>
        <p:spPr>
          <a:xfrm>
            <a:off x="2707779" y="3371075"/>
            <a:ext cx="854179" cy="366599"/>
          </a:xfrm>
          <a:prstGeom prst="straightConnector1">
            <a:avLst/>
          </a:prstGeom>
          <a:noFill/>
          <a:ln w="19050" cap="flat" cmpd="sng" algn="ctr">
            <a:solidFill>
              <a:srgbClr val="4F81BD">
                <a:shade val="95000"/>
                <a:satMod val="105000"/>
              </a:srgbClr>
            </a:solidFill>
            <a:prstDash val="solid"/>
            <a:tailEnd type="stealth" w="med" len="lg"/>
          </a:ln>
          <a:effectLst/>
        </p:spPr>
      </p:cxnSp>
      <p:cxnSp>
        <p:nvCxnSpPr>
          <p:cNvPr id="40" name="Прямая со стрелкой 39"/>
          <p:cNvCxnSpPr/>
          <p:nvPr/>
        </p:nvCxnSpPr>
        <p:spPr>
          <a:xfrm>
            <a:off x="2683529" y="3393990"/>
            <a:ext cx="513060" cy="647700"/>
          </a:xfrm>
          <a:prstGeom prst="straightConnector1">
            <a:avLst/>
          </a:prstGeom>
          <a:noFill/>
          <a:ln w="19050" cap="flat" cmpd="sng" algn="ctr">
            <a:solidFill>
              <a:srgbClr val="4F81BD">
                <a:shade val="95000"/>
                <a:satMod val="105000"/>
              </a:srgbClr>
            </a:solidFill>
            <a:prstDash val="solid"/>
            <a:tailEnd type="stealth" w="med" len="lg"/>
          </a:ln>
          <a:effectLst/>
        </p:spPr>
      </p:cxnSp>
      <p:sp>
        <p:nvSpPr>
          <p:cNvPr id="41" name="Овал 40"/>
          <p:cNvSpPr/>
          <p:nvPr/>
        </p:nvSpPr>
        <p:spPr>
          <a:xfrm>
            <a:off x="3561958" y="3059595"/>
            <a:ext cx="78870" cy="78870"/>
          </a:xfrm>
          <a:prstGeom prst="ellipse">
            <a:avLst/>
          </a:prstGeom>
          <a:solidFill>
            <a:srgbClr val="0070C0"/>
          </a:solidFill>
          <a:ln w="25400" cap="flat" cmpd="sng" algn="ctr">
            <a:solidFill>
              <a:srgbClr val="0070C0"/>
            </a:solidFill>
            <a:prstDash val="solid"/>
          </a:ln>
          <a:effectLst/>
        </p:spPr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cxnSp>
        <p:nvCxnSpPr>
          <p:cNvPr id="42" name="Прямая со стрелкой 41"/>
          <p:cNvCxnSpPr/>
          <p:nvPr/>
        </p:nvCxnSpPr>
        <p:spPr>
          <a:xfrm>
            <a:off x="3640828" y="3737674"/>
            <a:ext cx="590811" cy="297666"/>
          </a:xfrm>
          <a:prstGeom prst="straightConnector1">
            <a:avLst/>
          </a:prstGeom>
          <a:noFill/>
          <a:ln w="19050" cap="flat" cmpd="sng" algn="ctr">
            <a:solidFill>
              <a:srgbClr val="4F81BD">
                <a:shade val="95000"/>
                <a:satMod val="105000"/>
              </a:srgbClr>
            </a:solidFill>
            <a:prstDash val="solid"/>
            <a:tailEnd type="stealth" w="med" len="lg"/>
          </a:ln>
          <a:effectLst/>
        </p:spPr>
      </p:cxnSp>
      <p:sp>
        <p:nvSpPr>
          <p:cNvPr id="43" name="Овал 42"/>
          <p:cNvSpPr/>
          <p:nvPr/>
        </p:nvSpPr>
        <p:spPr>
          <a:xfrm>
            <a:off x="4805989" y="3351155"/>
            <a:ext cx="78870" cy="78870"/>
          </a:xfrm>
          <a:prstGeom prst="ellipse">
            <a:avLst/>
          </a:prstGeom>
          <a:solidFill>
            <a:srgbClr val="0070C0"/>
          </a:solidFill>
          <a:ln w="25400" cap="flat" cmpd="sng" algn="ctr">
            <a:solidFill>
              <a:srgbClr val="0070C0"/>
            </a:solidFill>
            <a:prstDash val="solid"/>
          </a:ln>
          <a:effectLst/>
        </p:spPr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cxnSp>
        <p:nvCxnSpPr>
          <p:cNvPr id="44" name="Прямая со стрелкой 43"/>
          <p:cNvCxnSpPr/>
          <p:nvPr/>
        </p:nvCxnSpPr>
        <p:spPr>
          <a:xfrm>
            <a:off x="4884859" y="3390590"/>
            <a:ext cx="822983" cy="0"/>
          </a:xfrm>
          <a:prstGeom prst="straightConnector1">
            <a:avLst/>
          </a:prstGeom>
          <a:noFill/>
          <a:ln w="19050" cap="flat" cmpd="sng" algn="ctr">
            <a:solidFill>
              <a:srgbClr val="4F81BD">
                <a:shade val="95000"/>
                <a:satMod val="105000"/>
              </a:srgbClr>
            </a:solidFill>
            <a:prstDash val="solid"/>
            <a:tailEnd type="stealth" w="med" len="lg"/>
          </a:ln>
          <a:effectLst/>
        </p:spPr>
      </p:cxnSp>
      <p:sp>
        <p:nvSpPr>
          <p:cNvPr id="45" name="Овал 44"/>
          <p:cNvSpPr/>
          <p:nvPr/>
        </p:nvSpPr>
        <p:spPr>
          <a:xfrm>
            <a:off x="5707842" y="3351155"/>
            <a:ext cx="78870" cy="78870"/>
          </a:xfrm>
          <a:prstGeom prst="ellipse">
            <a:avLst/>
          </a:prstGeom>
          <a:solidFill>
            <a:srgbClr val="0070C0"/>
          </a:solidFill>
          <a:ln w="25400" cap="flat" cmpd="sng" algn="ctr">
            <a:solidFill>
              <a:srgbClr val="0070C0"/>
            </a:solidFill>
            <a:prstDash val="solid"/>
          </a:ln>
          <a:effectLst/>
        </p:spPr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46" name="Овал 45"/>
          <p:cNvSpPr/>
          <p:nvPr/>
        </p:nvSpPr>
        <p:spPr>
          <a:xfrm>
            <a:off x="3185039" y="2607740"/>
            <a:ext cx="78870" cy="78870"/>
          </a:xfrm>
          <a:prstGeom prst="ellipse">
            <a:avLst/>
          </a:prstGeom>
          <a:solidFill>
            <a:srgbClr val="0070C0"/>
          </a:solidFill>
          <a:ln w="25400" cap="flat" cmpd="sng" algn="ctr">
            <a:solidFill>
              <a:srgbClr val="0070C0"/>
            </a:solidFill>
            <a:prstDash val="solid"/>
          </a:ln>
          <a:effectLst/>
        </p:spPr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47" name="Овал 46"/>
          <p:cNvSpPr/>
          <p:nvPr/>
        </p:nvSpPr>
        <p:spPr>
          <a:xfrm>
            <a:off x="4226439" y="2607740"/>
            <a:ext cx="78870" cy="78870"/>
          </a:xfrm>
          <a:prstGeom prst="ellipse">
            <a:avLst/>
          </a:prstGeom>
          <a:solidFill>
            <a:srgbClr val="0070C0"/>
          </a:solidFill>
          <a:ln w="25400" cap="flat" cmpd="sng" algn="ctr">
            <a:solidFill>
              <a:srgbClr val="0070C0"/>
            </a:solidFill>
            <a:prstDash val="solid"/>
          </a:ln>
          <a:effectLst/>
        </p:spPr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48" name="Овал 47"/>
          <p:cNvSpPr/>
          <p:nvPr/>
        </p:nvSpPr>
        <p:spPr>
          <a:xfrm>
            <a:off x="5363089" y="2620440"/>
            <a:ext cx="78870" cy="78870"/>
          </a:xfrm>
          <a:prstGeom prst="ellipse">
            <a:avLst/>
          </a:prstGeom>
          <a:solidFill>
            <a:srgbClr val="0070C0"/>
          </a:solidFill>
          <a:ln w="25400" cap="flat" cmpd="sng" algn="ctr">
            <a:solidFill>
              <a:srgbClr val="0070C0"/>
            </a:solidFill>
            <a:prstDash val="solid"/>
          </a:ln>
          <a:effectLst/>
        </p:spPr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49" name="Овал 48"/>
          <p:cNvSpPr/>
          <p:nvPr/>
        </p:nvSpPr>
        <p:spPr>
          <a:xfrm>
            <a:off x="3185039" y="4030140"/>
            <a:ext cx="78870" cy="78870"/>
          </a:xfrm>
          <a:prstGeom prst="ellipse">
            <a:avLst/>
          </a:prstGeom>
          <a:solidFill>
            <a:srgbClr val="0070C0"/>
          </a:solidFill>
          <a:ln w="25400" cap="flat" cmpd="sng" algn="ctr">
            <a:solidFill>
              <a:srgbClr val="0070C0"/>
            </a:solidFill>
            <a:prstDash val="solid"/>
          </a:ln>
          <a:effectLst/>
        </p:spPr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50" name="Овал 49"/>
          <p:cNvSpPr/>
          <p:nvPr/>
        </p:nvSpPr>
        <p:spPr>
          <a:xfrm>
            <a:off x="4220089" y="4023790"/>
            <a:ext cx="78870" cy="78870"/>
          </a:xfrm>
          <a:prstGeom prst="ellipse">
            <a:avLst/>
          </a:prstGeom>
          <a:solidFill>
            <a:srgbClr val="0070C0"/>
          </a:solidFill>
          <a:ln w="25400" cap="flat" cmpd="sng" algn="ctr">
            <a:solidFill>
              <a:srgbClr val="0070C0"/>
            </a:solidFill>
            <a:prstDash val="solid"/>
          </a:ln>
          <a:effectLst/>
        </p:spPr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51" name="Овал 50"/>
          <p:cNvSpPr/>
          <p:nvPr/>
        </p:nvSpPr>
        <p:spPr>
          <a:xfrm>
            <a:off x="5344039" y="4004740"/>
            <a:ext cx="78870" cy="78870"/>
          </a:xfrm>
          <a:prstGeom prst="ellipse">
            <a:avLst/>
          </a:prstGeom>
          <a:solidFill>
            <a:srgbClr val="0070C0"/>
          </a:solidFill>
          <a:ln w="25400" cap="flat" cmpd="sng" algn="ctr">
            <a:solidFill>
              <a:srgbClr val="0070C0"/>
            </a:solidFill>
            <a:prstDash val="solid"/>
          </a:ln>
          <a:effectLst/>
        </p:spPr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cxnSp>
        <p:nvCxnSpPr>
          <p:cNvPr id="52" name="Прямая со стрелкой 51"/>
          <p:cNvCxnSpPr/>
          <p:nvPr/>
        </p:nvCxnSpPr>
        <p:spPr>
          <a:xfrm flipV="1">
            <a:off x="2696229" y="2686610"/>
            <a:ext cx="523320" cy="656580"/>
          </a:xfrm>
          <a:prstGeom prst="straightConnector1">
            <a:avLst/>
          </a:prstGeom>
          <a:noFill/>
          <a:ln w="19050" cap="flat" cmpd="sng" algn="ctr">
            <a:solidFill>
              <a:srgbClr val="4F81BD">
                <a:shade val="95000"/>
                <a:satMod val="105000"/>
              </a:srgbClr>
            </a:solidFill>
            <a:prstDash val="solid"/>
            <a:tailEnd type="stealth" w="med" len="lg"/>
          </a:ln>
          <a:effectLst/>
        </p:spPr>
      </p:cxnSp>
      <p:cxnSp>
        <p:nvCxnSpPr>
          <p:cNvPr id="53" name="Прямая со стрелкой 52"/>
          <p:cNvCxnSpPr/>
          <p:nvPr/>
        </p:nvCxnSpPr>
        <p:spPr>
          <a:xfrm flipV="1">
            <a:off x="3640828" y="2675060"/>
            <a:ext cx="597161" cy="423970"/>
          </a:xfrm>
          <a:prstGeom prst="straightConnector1">
            <a:avLst/>
          </a:prstGeom>
          <a:noFill/>
          <a:ln w="19050" cap="flat" cmpd="sng" algn="ctr">
            <a:solidFill>
              <a:srgbClr val="4F81BD">
                <a:shade val="95000"/>
                <a:satMod val="105000"/>
              </a:srgbClr>
            </a:solidFill>
            <a:prstDash val="solid"/>
            <a:tailEnd type="stealth" w="med" len="lg"/>
          </a:ln>
          <a:effectLst/>
        </p:spPr>
      </p:cxnSp>
      <p:cxnSp>
        <p:nvCxnSpPr>
          <p:cNvPr id="54" name="Прямая со стрелкой 53"/>
          <p:cNvCxnSpPr/>
          <p:nvPr/>
        </p:nvCxnSpPr>
        <p:spPr>
          <a:xfrm>
            <a:off x="4293759" y="2675060"/>
            <a:ext cx="523780" cy="687645"/>
          </a:xfrm>
          <a:prstGeom prst="straightConnector1">
            <a:avLst/>
          </a:prstGeom>
          <a:noFill/>
          <a:ln w="19050" cap="flat" cmpd="sng" algn="ctr">
            <a:solidFill>
              <a:srgbClr val="4F81BD">
                <a:shade val="95000"/>
                <a:satMod val="105000"/>
              </a:srgbClr>
            </a:solidFill>
            <a:prstDash val="solid"/>
            <a:tailEnd type="stealth" w="med" len="lg"/>
          </a:ln>
          <a:effectLst/>
        </p:spPr>
      </p:cxnSp>
      <p:cxnSp>
        <p:nvCxnSpPr>
          <p:cNvPr id="55" name="Прямая со стрелкой 54"/>
          <p:cNvCxnSpPr/>
          <p:nvPr/>
        </p:nvCxnSpPr>
        <p:spPr>
          <a:xfrm>
            <a:off x="3263909" y="2647175"/>
            <a:ext cx="967910" cy="4503"/>
          </a:xfrm>
          <a:prstGeom prst="straightConnector1">
            <a:avLst/>
          </a:prstGeom>
          <a:noFill/>
          <a:ln w="19050" cap="flat" cmpd="sng" algn="ctr">
            <a:solidFill>
              <a:srgbClr val="4F81BD">
                <a:shade val="95000"/>
                <a:satMod val="105000"/>
              </a:srgbClr>
            </a:solidFill>
            <a:prstDash val="solid"/>
            <a:tailEnd type="stealth" w="med" len="lg"/>
          </a:ln>
          <a:effectLst/>
        </p:spPr>
      </p:cxnSp>
      <p:cxnSp>
        <p:nvCxnSpPr>
          <p:cNvPr id="56" name="Прямая со стрелкой 55"/>
          <p:cNvCxnSpPr/>
          <p:nvPr/>
        </p:nvCxnSpPr>
        <p:spPr>
          <a:xfrm flipV="1">
            <a:off x="2707779" y="3099030"/>
            <a:ext cx="854179" cy="272045"/>
          </a:xfrm>
          <a:prstGeom prst="straightConnector1">
            <a:avLst/>
          </a:prstGeom>
          <a:noFill/>
          <a:ln w="19050" cap="flat" cmpd="sng" algn="ctr">
            <a:solidFill>
              <a:srgbClr val="4F81BD">
                <a:shade val="95000"/>
                <a:satMod val="105000"/>
              </a:srgbClr>
            </a:solidFill>
            <a:prstDash val="solid"/>
            <a:tailEnd type="stealth" w="med" len="lg"/>
          </a:ln>
          <a:effectLst/>
        </p:spPr>
      </p:cxnSp>
      <p:cxnSp>
        <p:nvCxnSpPr>
          <p:cNvPr id="57" name="Прямая со стрелкой 56"/>
          <p:cNvCxnSpPr/>
          <p:nvPr/>
        </p:nvCxnSpPr>
        <p:spPr>
          <a:xfrm flipV="1">
            <a:off x="4287409" y="3418475"/>
            <a:ext cx="530130" cy="616865"/>
          </a:xfrm>
          <a:prstGeom prst="straightConnector1">
            <a:avLst/>
          </a:prstGeom>
          <a:noFill/>
          <a:ln w="19050" cap="flat" cmpd="sng" algn="ctr">
            <a:solidFill>
              <a:srgbClr val="4F81BD">
                <a:shade val="95000"/>
                <a:satMod val="105000"/>
              </a:srgbClr>
            </a:solidFill>
            <a:prstDash val="solid"/>
            <a:tailEnd type="stealth" w="med" len="lg"/>
          </a:ln>
          <a:effectLst/>
        </p:spPr>
      </p:cxnSp>
      <p:cxnSp>
        <p:nvCxnSpPr>
          <p:cNvPr id="58" name="Прямая со стрелкой 57"/>
          <p:cNvCxnSpPr/>
          <p:nvPr/>
        </p:nvCxnSpPr>
        <p:spPr>
          <a:xfrm flipV="1">
            <a:off x="3213199" y="4064304"/>
            <a:ext cx="1012270" cy="11550"/>
          </a:xfrm>
          <a:prstGeom prst="straightConnector1">
            <a:avLst/>
          </a:prstGeom>
          <a:noFill/>
          <a:ln w="19050" cap="flat" cmpd="sng" algn="ctr">
            <a:solidFill>
              <a:srgbClr val="4F81BD">
                <a:shade val="95000"/>
                <a:satMod val="105000"/>
              </a:srgbClr>
            </a:solidFill>
            <a:prstDash val="solid"/>
            <a:tailEnd type="stealth" w="med" len="lg"/>
          </a:ln>
          <a:effectLst/>
        </p:spPr>
      </p:cxnSp>
      <p:sp>
        <p:nvSpPr>
          <p:cNvPr id="59" name="Поле 303"/>
          <p:cNvSpPr txBox="1"/>
          <p:nvPr/>
        </p:nvSpPr>
        <p:spPr>
          <a:xfrm>
            <a:off x="2311499" y="3110905"/>
            <a:ext cx="475013" cy="257129"/>
          </a:xfrm>
          <a:prstGeom prst="rect">
            <a:avLst/>
          </a:prstGeom>
          <a:noFill/>
          <a:ln w="6350">
            <a:noFill/>
          </a:ln>
          <a:effectLst/>
        </p:spPr>
        <p:txBody>
          <a:bodyPr rot="0" spcFirstLastPara="0" vert="horz" wrap="square" lIns="36000" tIns="36000" rIns="36000" bIns="3600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2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imes New Roman"/>
                <a:ea typeface="Calibri"/>
              </a:rPr>
              <a:t>А (</a:t>
            </a:r>
            <a:r>
              <a:rPr kumimoji="0" lang="ru-RU" sz="1200" b="1" i="0" u="none" strike="noStrike" kern="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/>
                <a:ea typeface="Calibri"/>
              </a:rPr>
              <a:t>1</a:t>
            </a:r>
            <a:r>
              <a:rPr kumimoji="0" lang="ru-RU" sz="12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imes New Roman"/>
                <a:ea typeface="Calibri"/>
              </a:rPr>
              <a:t>)</a:t>
            </a:r>
          </a:p>
        </p:txBody>
      </p:sp>
      <p:sp>
        <p:nvSpPr>
          <p:cNvPr id="60" name="Поле 304"/>
          <p:cNvSpPr txBox="1"/>
          <p:nvPr/>
        </p:nvSpPr>
        <p:spPr>
          <a:xfrm>
            <a:off x="3124923" y="2330430"/>
            <a:ext cx="397288" cy="257129"/>
          </a:xfrm>
          <a:prstGeom prst="rect">
            <a:avLst/>
          </a:prstGeom>
          <a:noFill/>
          <a:ln w="6350">
            <a:noFill/>
          </a:ln>
          <a:effectLst/>
        </p:spPr>
        <p:txBody>
          <a:bodyPr rot="0" spcFirstLastPara="0" vert="horz" wrap="square" lIns="36000" tIns="36000" rIns="36000" bIns="3600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2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imes New Roman"/>
                <a:ea typeface="Calibri"/>
              </a:rPr>
              <a:t>Б</a:t>
            </a:r>
            <a:endParaRPr kumimoji="0" lang="ru-RU" sz="1200" b="0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Times New Roman"/>
              <a:ea typeface="Calibri"/>
            </a:endParaRPr>
          </a:p>
        </p:txBody>
      </p:sp>
      <p:sp>
        <p:nvSpPr>
          <p:cNvPr id="61" name="Поле 305"/>
          <p:cNvSpPr txBox="1"/>
          <p:nvPr/>
        </p:nvSpPr>
        <p:spPr>
          <a:xfrm>
            <a:off x="4157128" y="2318554"/>
            <a:ext cx="424467" cy="257129"/>
          </a:xfrm>
          <a:prstGeom prst="rect">
            <a:avLst/>
          </a:prstGeom>
          <a:noFill/>
          <a:ln w="6350">
            <a:noFill/>
          </a:ln>
          <a:effectLst/>
        </p:spPr>
        <p:txBody>
          <a:bodyPr rot="0" spcFirstLastPara="0" vert="horz" wrap="square" lIns="36000" tIns="36000" rIns="36000" bIns="3600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2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imes New Roman"/>
                <a:ea typeface="Calibri"/>
              </a:rPr>
              <a:t>Е</a:t>
            </a:r>
            <a:endParaRPr kumimoji="0" lang="ru-RU" sz="1200" b="0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Times New Roman"/>
              <a:ea typeface="Calibri"/>
            </a:endParaRPr>
          </a:p>
        </p:txBody>
      </p:sp>
      <p:sp>
        <p:nvSpPr>
          <p:cNvPr id="62" name="Поле 306"/>
          <p:cNvSpPr txBox="1"/>
          <p:nvPr/>
        </p:nvSpPr>
        <p:spPr>
          <a:xfrm>
            <a:off x="5332113" y="2331086"/>
            <a:ext cx="494482" cy="257129"/>
          </a:xfrm>
          <a:prstGeom prst="rect">
            <a:avLst/>
          </a:prstGeom>
          <a:noFill/>
          <a:ln w="6350">
            <a:noFill/>
          </a:ln>
          <a:effectLst/>
        </p:spPr>
        <p:txBody>
          <a:bodyPr rot="0" spcFirstLastPara="0" vert="horz" wrap="square" lIns="36000" tIns="36000" rIns="36000" bIns="3600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2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imes New Roman"/>
                <a:ea typeface="Calibri"/>
              </a:rPr>
              <a:t>И</a:t>
            </a:r>
          </a:p>
        </p:txBody>
      </p:sp>
      <p:sp>
        <p:nvSpPr>
          <p:cNvPr id="94" name="Поле 307"/>
          <p:cNvSpPr txBox="1"/>
          <p:nvPr/>
        </p:nvSpPr>
        <p:spPr>
          <a:xfrm>
            <a:off x="3628952" y="3041781"/>
            <a:ext cx="496109" cy="257129"/>
          </a:xfrm>
          <a:prstGeom prst="rect">
            <a:avLst/>
          </a:prstGeom>
          <a:noFill/>
          <a:ln w="6350">
            <a:noFill/>
          </a:ln>
          <a:effectLst/>
        </p:spPr>
        <p:txBody>
          <a:bodyPr rot="0" spcFirstLastPara="0" vert="horz" wrap="square" lIns="36000" tIns="36000" rIns="36000" bIns="3600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2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imes New Roman"/>
                <a:ea typeface="Calibri"/>
              </a:rPr>
              <a:t>В</a:t>
            </a:r>
            <a:endParaRPr kumimoji="0" lang="ru-RU" sz="1200" b="0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Times New Roman"/>
              <a:ea typeface="Calibri"/>
            </a:endParaRPr>
          </a:p>
        </p:txBody>
      </p:sp>
      <p:sp>
        <p:nvSpPr>
          <p:cNvPr id="95" name="Поле 308"/>
          <p:cNvSpPr txBox="1"/>
          <p:nvPr/>
        </p:nvSpPr>
        <p:spPr>
          <a:xfrm>
            <a:off x="4817539" y="3406351"/>
            <a:ext cx="398514" cy="257129"/>
          </a:xfrm>
          <a:prstGeom prst="rect">
            <a:avLst/>
          </a:prstGeom>
          <a:noFill/>
          <a:ln w="6350">
            <a:noFill/>
          </a:ln>
          <a:effectLst/>
        </p:spPr>
        <p:txBody>
          <a:bodyPr rot="0" spcFirstLastPara="0" vert="horz" wrap="square" lIns="36000" tIns="36000" rIns="36000" bIns="3600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2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imes New Roman"/>
                <a:ea typeface="Calibri"/>
              </a:rPr>
              <a:t>З</a:t>
            </a:r>
            <a:endParaRPr kumimoji="0" lang="ru-RU" sz="1200" b="0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Times New Roman"/>
              <a:ea typeface="Calibri"/>
            </a:endParaRPr>
          </a:p>
        </p:txBody>
      </p:sp>
      <p:sp>
        <p:nvSpPr>
          <p:cNvPr id="96" name="Поле 309"/>
          <p:cNvSpPr txBox="1"/>
          <p:nvPr/>
        </p:nvSpPr>
        <p:spPr>
          <a:xfrm>
            <a:off x="5866645" y="3250434"/>
            <a:ext cx="506215" cy="257129"/>
          </a:xfrm>
          <a:prstGeom prst="rect">
            <a:avLst/>
          </a:prstGeom>
          <a:noFill/>
          <a:ln w="6350">
            <a:noFill/>
          </a:ln>
          <a:effectLst/>
        </p:spPr>
        <p:txBody>
          <a:bodyPr rot="0" spcFirstLastPara="0" vert="horz" wrap="square" lIns="36000" tIns="36000" rIns="36000" bIns="3600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2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imes New Roman"/>
                <a:ea typeface="Calibri"/>
              </a:rPr>
              <a:t>Л</a:t>
            </a:r>
            <a:endParaRPr kumimoji="0" lang="ru-RU" sz="1200" b="0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Times New Roman"/>
              <a:ea typeface="Calibri"/>
            </a:endParaRPr>
          </a:p>
        </p:txBody>
      </p:sp>
      <p:sp>
        <p:nvSpPr>
          <p:cNvPr id="97" name="Поле 310"/>
          <p:cNvSpPr txBox="1"/>
          <p:nvPr/>
        </p:nvSpPr>
        <p:spPr>
          <a:xfrm>
            <a:off x="3124923" y="4119660"/>
            <a:ext cx="476470" cy="257129"/>
          </a:xfrm>
          <a:prstGeom prst="rect">
            <a:avLst/>
          </a:prstGeom>
          <a:noFill/>
          <a:ln w="6350">
            <a:noFill/>
          </a:ln>
          <a:effectLst/>
        </p:spPr>
        <p:txBody>
          <a:bodyPr rot="0" spcFirstLastPara="0" vert="horz" wrap="square" lIns="36000" tIns="36000" rIns="36000" bIns="3600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2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imes New Roman"/>
                <a:ea typeface="Calibri"/>
              </a:rPr>
              <a:t>Д</a:t>
            </a:r>
            <a:endParaRPr kumimoji="0" lang="ru-RU" sz="1200" b="0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Times New Roman"/>
              <a:ea typeface="Calibri"/>
            </a:endParaRPr>
          </a:p>
        </p:txBody>
      </p:sp>
      <p:sp>
        <p:nvSpPr>
          <p:cNvPr id="98" name="Поле 311"/>
          <p:cNvSpPr txBox="1"/>
          <p:nvPr/>
        </p:nvSpPr>
        <p:spPr>
          <a:xfrm>
            <a:off x="4157129" y="4118406"/>
            <a:ext cx="493809" cy="257129"/>
          </a:xfrm>
          <a:prstGeom prst="rect">
            <a:avLst/>
          </a:prstGeom>
          <a:noFill/>
          <a:ln w="6350">
            <a:noFill/>
          </a:ln>
          <a:effectLst/>
        </p:spPr>
        <p:txBody>
          <a:bodyPr rot="0" spcFirstLastPara="0" vert="horz" wrap="square" lIns="36000" tIns="36000" rIns="36000" bIns="3600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2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imes New Roman"/>
                <a:ea typeface="Calibri"/>
              </a:rPr>
              <a:t>Ж</a:t>
            </a:r>
            <a:endParaRPr kumimoji="0" lang="ru-RU" sz="1200" b="0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Times New Roman"/>
              <a:ea typeface="Calibri"/>
            </a:endParaRPr>
          </a:p>
        </p:txBody>
      </p:sp>
      <p:sp>
        <p:nvSpPr>
          <p:cNvPr id="99" name="Поле 312"/>
          <p:cNvSpPr txBox="1"/>
          <p:nvPr/>
        </p:nvSpPr>
        <p:spPr>
          <a:xfrm>
            <a:off x="5282824" y="4104144"/>
            <a:ext cx="425018" cy="257129"/>
          </a:xfrm>
          <a:prstGeom prst="rect">
            <a:avLst/>
          </a:prstGeom>
          <a:noFill/>
          <a:ln w="6350">
            <a:noFill/>
          </a:ln>
          <a:effectLst/>
        </p:spPr>
        <p:txBody>
          <a:bodyPr rot="0" spcFirstLastPara="0" vert="horz" wrap="square" lIns="36000" tIns="36000" rIns="36000" bIns="3600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2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imes New Roman"/>
                <a:ea typeface="Calibri"/>
              </a:rPr>
              <a:t>К</a:t>
            </a:r>
          </a:p>
        </p:txBody>
      </p:sp>
      <p:sp>
        <p:nvSpPr>
          <p:cNvPr id="100" name="Овал 99"/>
          <p:cNvSpPr/>
          <p:nvPr/>
        </p:nvSpPr>
        <p:spPr>
          <a:xfrm>
            <a:off x="3561958" y="3698239"/>
            <a:ext cx="78870" cy="78870"/>
          </a:xfrm>
          <a:prstGeom prst="ellipse">
            <a:avLst/>
          </a:prstGeom>
          <a:solidFill>
            <a:srgbClr val="0070C0"/>
          </a:solidFill>
          <a:ln w="25400" cap="flat" cmpd="sng" algn="ctr">
            <a:solidFill>
              <a:srgbClr val="0070C0"/>
            </a:solidFill>
            <a:prstDash val="solid"/>
          </a:ln>
          <a:effectLst/>
        </p:spPr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cxnSp>
        <p:nvCxnSpPr>
          <p:cNvPr id="101" name="Прямая со стрелкой 100"/>
          <p:cNvCxnSpPr/>
          <p:nvPr/>
        </p:nvCxnSpPr>
        <p:spPr>
          <a:xfrm>
            <a:off x="3252359" y="2686610"/>
            <a:ext cx="321149" cy="384535"/>
          </a:xfrm>
          <a:prstGeom prst="straightConnector1">
            <a:avLst/>
          </a:prstGeom>
          <a:noFill/>
          <a:ln w="19050" cap="flat" cmpd="sng" algn="ctr">
            <a:solidFill>
              <a:srgbClr val="4F81BD">
                <a:shade val="95000"/>
                <a:satMod val="105000"/>
              </a:srgbClr>
            </a:solidFill>
            <a:prstDash val="solid"/>
            <a:tailEnd type="stealth" w="med" len="lg"/>
          </a:ln>
          <a:effectLst/>
        </p:spPr>
      </p:cxnSp>
      <p:cxnSp>
        <p:nvCxnSpPr>
          <p:cNvPr id="102" name="Прямая со стрелкой 101"/>
          <p:cNvCxnSpPr/>
          <p:nvPr/>
        </p:nvCxnSpPr>
        <p:spPr>
          <a:xfrm>
            <a:off x="3601393" y="3138465"/>
            <a:ext cx="0" cy="559774"/>
          </a:xfrm>
          <a:prstGeom prst="straightConnector1">
            <a:avLst/>
          </a:prstGeom>
          <a:noFill/>
          <a:ln w="19050" cap="flat" cmpd="sng" algn="ctr">
            <a:solidFill>
              <a:srgbClr val="4F81BD">
                <a:shade val="95000"/>
                <a:satMod val="105000"/>
              </a:srgbClr>
            </a:solidFill>
            <a:prstDash val="solid"/>
            <a:tailEnd type="stealth" w="med" len="lg"/>
          </a:ln>
          <a:effectLst/>
        </p:spPr>
      </p:cxnSp>
      <p:sp>
        <p:nvSpPr>
          <p:cNvPr id="103" name="Поле 317"/>
          <p:cNvSpPr txBox="1"/>
          <p:nvPr/>
        </p:nvSpPr>
        <p:spPr>
          <a:xfrm>
            <a:off x="3625391" y="3507854"/>
            <a:ext cx="496109" cy="257129"/>
          </a:xfrm>
          <a:prstGeom prst="rect">
            <a:avLst/>
          </a:prstGeom>
          <a:noFill/>
          <a:ln w="6350">
            <a:noFill/>
          </a:ln>
          <a:effectLst/>
        </p:spPr>
        <p:txBody>
          <a:bodyPr rot="0" spcFirstLastPara="0" vert="horz" wrap="square" lIns="36000" tIns="36000" rIns="36000" bIns="3600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2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imes New Roman"/>
                <a:ea typeface="Calibri"/>
              </a:rPr>
              <a:t>Г</a:t>
            </a:r>
            <a:endParaRPr kumimoji="0" lang="ru-RU" sz="1200" b="0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Times New Roman"/>
              <a:ea typeface="Calibri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286561" y="555526"/>
            <a:ext cx="8741552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ru-RU" sz="1400" dirty="0">
                <a:solidFill>
                  <a:srgbClr val="000099"/>
                </a:solidFill>
                <a:latin typeface="Calibri"/>
              </a:rPr>
              <a:t>Вершины Б, Д – одна входящая стрелка, в начале которой написано 1 (в эту вершину 1 путь).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286561" y="771550"/>
            <a:ext cx="8079564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ru-RU" sz="1400" dirty="0">
                <a:solidFill>
                  <a:srgbClr val="000099"/>
                </a:solidFill>
                <a:latin typeface="Calibri"/>
              </a:rPr>
              <a:t>Вершина В – две входящих стрелки с числами 1, в эту вершину 1 + 1 = 2 пути.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286561" y="987574"/>
            <a:ext cx="8378014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ru-RU" sz="1400" dirty="0">
                <a:solidFill>
                  <a:srgbClr val="000099"/>
                </a:solidFill>
                <a:latin typeface="Calibri"/>
              </a:rPr>
              <a:t>Вершина Г – две входящих стрелки с числами 1 и 2, в эту вершину 1 + 2 = 3 пути.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286561" y="1203598"/>
            <a:ext cx="8201802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ru-RU" sz="1400" dirty="0">
                <a:solidFill>
                  <a:srgbClr val="000099"/>
                </a:solidFill>
                <a:latin typeface="Calibri"/>
              </a:rPr>
              <a:t>Вершина Е – две входящих стрелки с числами 1 и 2, в эту вершину 1 + 2 = 3 пути.</a:t>
            </a:r>
          </a:p>
        </p:txBody>
      </p:sp>
      <p:sp>
        <p:nvSpPr>
          <p:cNvPr id="8" name="Прямоугольник 7"/>
          <p:cNvSpPr/>
          <p:nvPr/>
        </p:nvSpPr>
        <p:spPr>
          <a:xfrm>
            <a:off x="286561" y="1419622"/>
            <a:ext cx="8289114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ru-RU" sz="1400" dirty="0" smtClean="0">
                <a:solidFill>
                  <a:srgbClr val="000099"/>
                </a:solidFill>
                <a:latin typeface="Calibri"/>
              </a:rPr>
              <a:t>Вершина Ж – две входящих стрелки с числами 3 и 1, в эту вершину 3 + 1 = 4 пути.</a:t>
            </a:r>
            <a:endParaRPr lang="ru-RU" sz="1400" dirty="0">
              <a:solidFill>
                <a:srgbClr val="000099"/>
              </a:solidFill>
              <a:latin typeface="Calibri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284291" y="1635646"/>
            <a:ext cx="7861172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ru-RU" sz="1400" dirty="0">
                <a:solidFill>
                  <a:srgbClr val="000099"/>
                </a:solidFill>
                <a:latin typeface="Calibri"/>
              </a:rPr>
              <a:t>Вершина З – две входящих стрелки с числами 3 и 4, всего 3 + 4 = 7 путей.</a:t>
            </a:r>
          </a:p>
        </p:txBody>
      </p:sp>
      <p:sp>
        <p:nvSpPr>
          <p:cNvPr id="63" name="Поле 304"/>
          <p:cNvSpPr txBox="1"/>
          <p:nvPr/>
        </p:nvSpPr>
        <p:spPr>
          <a:xfrm>
            <a:off x="3274612" y="2319722"/>
            <a:ext cx="397288" cy="257129"/>
          </a:xfrm>
          <a:prstGeom prst="rect">
            <a:avLst/>
          </a:prstGeom>
          <a:noFill/>
          <a:ln w="6350">
            <a:noFill/>
          </a:ln>
          <a:effectLst/>
        </p:spPr>
        <p:txBody>
          <a:bodyPr rot="0" spcFirstLastPara="0" vert="horz" wrap="square" lIns="36000" tIns="36000" rIns="36000" bIns="3600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2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imes New Roman"/>
                <a:ea typeface="Calibri"/>
              </a:rPr>
              <a:t>(</a:t>
            </a:r>
            <a:r>
              <a:rPr kumimoji="0" lang="ru-RU" sz="1200" b="1" i="0" u="none" strike="noStrike" kern="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/>
                <a:ea typeface="Calibri"/>
              </a:rPr>
              <a:t>1</a:t>
            </a:r>
            <a:r>
              <a:rPr kumimoji="0" lang="ru-RU" sz="12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imes New Roman"/>
                <a:ea typeface="Calibri"/>
              </a:rPr>
              <a:t>)</a:t>
            </a:r>
          </a:p>
        </p:txBody>
      </p:sp>
      <p:sp>
        <p:nvSpPr>
          <p:cNvPr id="64" name="Поле 305"/>
          <p:cNvSpPr txBox="1"/>
          <p:nvPr/>
        </p:nvSpPr>
        <p:spPr>
          <a:xfrm>
            <a:off x="4283968" y="2318553"/>
            <a:ext cx="424467" cy="257129"/>
          </a:xfrm>
          <a:prstGeom prst="rect">
            <a:avLst/>
          </a:prstGeom>
          <a:noFill/>
          <a:ln w="6350">
            <a:noFill/>
          </a:ln>
          <a:effectLst/>
        </p:spPr>
        <p:txBody>
          <a:bodyPr rot="0" spcFirstLastPara="0" vert="horz" wrap="square" lIns="36000" tIns="36000" rIns="36000" bIns="3600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2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imes New Roman"/>
                <a:ea typeface="Calibri"/>
              </a:rPr>
              <a:t>(</a:t>
            </a:r>
            <a:r>
              <a:rPr kumimoji="0" lang="ru-RU" sz="1200" b="1" i="0" u="none" strike="noStrike" kern="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/>
                <a:ea typeface="Calibri"/>
              </a:rPr>
              <a:t>3</a:t>
            </a:r>
            <a:r>
              <a:rPr kumimoji="0" lang="ru-RU" sz="12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imes New Roman"/>
                <a:ea typeface="Calibri"/>
              </a:rPr>
              <a:t>)</a:t>
            </a:r>
          </a:p>
        </p:txBody>
      </p:sp>
      <p:sp>
        <p:nvSpPr>
          <p:cNvPr id="65" name="Поле 307"/>
          <p:cNvSpPr txBox="1"/>
          <p:nvPr/>
        </p:nvSpPr>
        <p:spPr>
          <a:xfrm>
            <a:off x="3743908" y="3039802"/>
            <a:ext cx="496109" cy="257129"/>
          </a:xfrm>
          <a:prstGeom prst="rect">
            <a:avLst/>
          </a:prstGeom>
          <a:noFill/>
          <a:ln w="6350">
            <a:noFill/>
          </a:ln>
          <a:effectLst/>
        </p:spPr>
        <p:txBody>
          <a:bodyPr rot="0" spcFirstLastPara="0" vert="horz" wrap="square" lIns="36000" tIns="36000" rIns="36000" bIns="3600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2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imes New Roman"/>
                <a:ea typeface="Calibri"/>
              </a:rPr>
              <a:t>(</a:t>
            </a:r>
            <a:r>
              <a:rPr kumimoji="0" lang="ru-RU" sz="1200" b="1" i="0" u="none" strike="noStrike" kern="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/>
                <a:ea typeface="Calibri"/>
              </a:rPr>
              <a:t>2</a:t>
            </a:r>
            <a:r>
              <a:rPr kumimoji="0" lang="ru-RU" sz="12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imes New Roman"/>
                <a:ea typeface="Calibri"/>
              </a:rPr>
              <a:t>)</a:t>
            </a:r>
          </a:p>
        </p:txBody>
      </p:sp>
      <p:sp>
        <p:nvSpPr>
          <p:cNvPr id="66" name="Поле 317"/>
          <p:cNvSpPr txBox="1"/>
          <p:nvPr/>
        </p:nvSpPr>
        <p:spPr>
          <a:xfrm>
            <a:off x="3743908" y="3507854"/>
            <a:ext cx="496109" cy="257129"/>
          </a:xfrm>
          <a:prstGeom prst="rect">
            <a:avLst/>
          </a:prstGeom>
          <a:noFill/>
          <a:ln w="6350">
            <a:noFill/>
          </a:ln>
          <a:effectLst/>
        </p:spPr>
        <p:txBody>
          <a:bodyPr rot="0" spcFirstLastPara="0" vert="horz" wrap="square" lIns="36000" tIns="36000" rIns="36000" bIns="3600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2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imes New Roman"/>
                <a:ea typeface="Calibri"/>
              </a:rPr>
              <a:t>(</a:t>
            </a:r>
            <a:r>
              <a:rPr kumimoji="0" lang="ru-RU" sz="1200" b="1" i="0" u="none" strike="noStrike" kern="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/>
                <a:ea typeface="Calibri"/>
              </a:rPr>
              <a:t>3</a:t>
            </a:r>
            <a:r>
              <a:rPr kumimoji="0" lang="ru-RU" sz="12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imes New Roman"/>
                <a:ea typeface="Calibri"/>
              </a:rPr>
              <a:t>)</a:t>
            </a:r>
          </a:p>
        </p:txBody>
      </p:sp>
      <p:sp>
        <p:nvSpPr>
          <p:cNvPr id="67" name="Поле 310"/>
          <p:cNvSpPr txBox="1"/>
          <p:nvPr/>
        </p:nvSpPr>
        <p:spPr>
          <a:xfrm>
            <a:off x="3311860" y="4119922"/>
            <a:ext cx="476470" cy="257129"/>
          </a:xfrm>
          <a:prstGeom prst="rect">
            <a:avLst/>
          </a:prstGeom>
          <a:noFill/>
          <a:ln w="6350">
            <a:noFill/>
          </a:ln>
          <a:effectLst/>
        </p:spPr>
        <p:txBody>
          <a:bodyPr rot="0" spcFirstLastPara="0" vert="horz" wrap="square" lIns="36000" tIns="36000" rIns="36000" bIns="3600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2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imes New Roman"/>
                <a:ea typeface="Calibri"/>
              </a:rPr>
              <a:t>(</a:t>
            </a:r>
            <a:r>
              <a:rPr kumimoji="0" lang="ru-RU" sz="1200" b="1" i="0" u="none" strike="noStrike" kern="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/>
                <a:ea typeface="Calibri"/>
              </a:rPr>
              <a:t>1</a:t>
            </a:r>
            <a:r>
              <a:rPr kumimoji="0" lang="ru-RU" sz="12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imes New Roman"/>
                <a:ea typeface="Calibri"/>
              </a:rPr>
              <a:t>)</a:t>
            </a:r>
          </a:p>
        </p:txBody>
      </p:sp>
      <p:sp>
        <p:nvSpPr>
          <p:cNvPr id="68" name="Поле 311"/>
          <p:cNvSpPr txBox="1"/>
          <p:nvPr/>
        </p:nvSpPr>
        <p:spPr>
          <a:xfrm>
            <a:off x="4355976" y="4109010"/>
            <a:ext cx="493809" cy="257129"/>
          </a:xfrm>
          <a:prstGeom prst="rect">
            <a:avLst/>
          </a:prstGeom>
          <a:noFill/>
          <a:ln w="6350">
            <a:noFill/>
          </a:ln>
          <a:effectLst/>
        </p:spPr>
        <p:txBody>
          <a:bodyPr rot="0" spcFirstLastPara="0" vert="horz" wrap="square" lIns="36000" tIns="36000" rIns="36000" bIns="3600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2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imes New Roman"/>
                <a:ea typeface="Calibri"/>
              </a:rPr>
              <a:t>(</a:t>
            </a:r>
            <a:r>
              <a:rPr kumimoji="0" lang="ru-RU" sz="1200" b="1" i="0" u="none" strike="noStrike" kern="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/>
                <a:ea typeface="Calibri"/>
              </a:rPr>
              <a:t>4</a:t>
            </a:r>
            <a:r>
              <a:rPr kumimoji="0" lang="ru-RU" sz="12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imes New Roman"/>
                <a:ea typeface="Calibri"/>
              </a:rPr>
              <a:t>)</a:t>
            </a:r>
          </a:p>
        </p:txBody>
      </p:sp>
      <p:sp>
        <p:nvSpPr>
          <p:cNvPr id="69" name="Поле 308"/>
          <p:cNvSpPr txBox="1"/>
          <p:nvPr/>
        </p:nvSpPr>
        <p:spPr>
          <a:xfrm>
            <a:off x="4932040" y="3396319"/>
            <a:ext cx="398514" cy="257129"/>
          </a:xfrm>
          <a:prstGeom prst="rect">
            <a:avLst/>
          </a:prstGeom>
          <a:noFill/>
          <a:ln w="6350">
            <a:noFill/>
          </a:ln>
          <a:effectLst/>
        </p:spPr>
        <p:txBody>
          <a:bodyPr rot="0" spcFirstLastPara="0" vert="horz" wrap="square" lIns="36000" tIns="36000" rIns="36000" bIns="3600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2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imes New Roman"/>
                <a:ea typeface="Calibri"/>
              </a:rPr>
              <a:t>(</a:t>
            </a:r>
            <a:r>
              <a:rPr kumimoji="0" lang="ru-RU" sz="1200" b="1" i="0" u="none" strike="noStrike" kern="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/>
                <a:ea typeface="Calibri"/>
              </a:rPr>
              <a:t>7</a:t>
            </a:r>
            <a:r>
              <a:rPr kumimoji="0" lang="ru-RU" sz="12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imes New Roman"/>
                <a:ea typeface="Calibri"/>
              </a:rPr>
              <a:t>)</a:t>
            </a:r>
          </a:p>
        </p:txBody>
      </p:sp>
      <p:sp>
        <p:nvSpPr>
          <p:cNvPr id="70" name="Поле 309"/>
          <p:cNvSpPr txBox="1"/>
          <p:nvPr/>
        </p:nvSpPr>
        <p:spPr>
          <a:xfrm>
            <a:off x="6046005" y="3250434"/>
            <a:ext cx="506215" cy="257129"/>
          </a:xfrm>
          <a:prstGeom prst="rect">
            <a:avLst/>
          </a:prstGeom>
          <a:noFill/>
          <a:ln w="6350">
            <a:noFill/>
          </a:ln>
          <a:effectLst/>
        </p:spPr>
        <p:txBody>
          <a:bodyPr rot="0" spcFirstLastPara="0" vert="horz" wrap="square" lIns="36000" tIns="36000" rIns="36000" bIns="3600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2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imes New Roman"/>
                <a:ea typeface="Calibri"/>
              </a:rPr>
              <a:t>(</a:t>
            </a:r>
            <a:r>
              <a:rPr kumimoji="0" lang="ru-RU" sz="1200" b="1" i="0" u="none" strike="noStrike" kern="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/>
                <a:ea typeface="Calibri"/>
              </a:rPr>
              <a:t>7</a:t>
            </a:r>
            <a:r>
              <a:rPr kumimoji="0" lang="ru-RU" sz="12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imes New Roman"/>
                <a:ea typeface="Calibri"/>
              </a:rPr>
              <a:t>)</a:t>
            </a:r>
          </a:p>
        </p:txBody>
      </p:sp>
    </p:spTree>
    <p:extLst>
      <p:ext uri="{BB962C8B-B14F-4D97-AF65-F5344CB8AC3E}">
        <p14:creationId xmlns:p14="http://schemas.microsoft.com/office/powerpoint/2010/main" val="23974225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500"/>
                            </p:stCondLst>
                            <p:childTnLst>
                              <p:par>
                                <p:cTn id="2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500"/>
                            </p:stCondLst>
                            <p:childTnLst>
                              <p:par>
                                <p:cTn id="3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500"/>
                            </p:stCondLst>
                            <p:childTnLst>
                              <p:par>
                                <p:cTn id="3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1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500"/>
                            </p:stCondLst>
                            <p:childTnLst>
                              <p:par>
                                <p:cTn id="4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0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500"/>
                            </p:stCondLst>
                            <p:childTnLst>
                              <p:par>
                                <p:cTn id="5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9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500"/>
                            </p:stCondLst>
                            <p:childTnLst>
                              <p:par>
                                <p:cTn id="6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8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3" grpId="0"/>
      <p:bldP spid="2" grpId="0"/>
      <p:bldP spid="4" grpId="0"/>
      <p:bldP spid="5" grpId="0"/>
      <p:bldP spid="6" grpId="0"/>
      <p:bldP spid="8" grpId="0"/>
      <p:bldP spid="9" grpId="0"/>
      <p:bldP spid="63" grpId="0"/>
      <p:bldP spid="64" grpId="0"/>
      <p:bldP spid="65" grpId="0"/>
      <p:bldP spid="66" grpId="0"/>
      <p:bldP spid="67" grpId="0"/>
      <p:bldP spid="68" grpId="0"/>
      <p:bldP spid="69" grpId="0"/>
      <p:bldP spid="70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оле 114"/>
          <p:cNvSpPr txBox="1"/>
          <p:nvPr/>
        </p:nvSpPr>
        <p:spPr>
          <a:xfrm>
            <a:off x="431540" y="215680"/>
            <a:ext cx="497205" cy="318924"/>
          </a:xfrm>
          <a:prstGeom prst="rect">
            <a:avLst/>
          </a:prstGeom>
          <a:solidFill>
            <a:sysClr val="window" lastClr="FFFFFF"/>
          </a:solidFill>
          <a:ln w="6350">
            <a:solidFill>
              <a:prstClr val="black"/>
            </a:solidFill>
          </a:ln>
          <a:effectLst/>
        </p:spPr>
        <p:txBody>
          <a:bodyPr rot="0" spcFirstLastPara="0" vert="horz" wrap="square" lIns="90000" tIns="36000" rIns="91440" bIns="36000" numCol="1" spcCol="0" rtlCol="0" fromWordArt="0" anchor="ctr" anchorCtr="0" forceAA="0" compatLnSpc="1">
            <a:prstTxWarp prst="textNoShape">
              <a:avLst/>
            </a:prstTxWarp>
            <a:spAutoFit/>
          </a:bodyPr>
          <a:lstStyle/>
          <a:p>
            <a:pPr algn="ctr">
              <a:spcAft>
                <a:spcPts val="0"/>
              </a:spcAft>
            </a:pPr>
            <a:r>
              <a:rPr lang="ru-RU" sz="1600" b="1" dirty="0" smtClean="0">
                <a:solidFill>
                  <a:srgbClr val="000000"/>
                </a:solidFill>
                <a:latin typeface="Times New Roman"/>
                <a:ea typeface="Calibri"/>
              </a:rPr>
              <a:t>9-4</a:t>
            </a:r>
            <a:endParaRPr lang="ru-RU" sz="1600" dirty="0">
              <a:solidFill>
                <a:srgbClr val="000000"/>
              </a:solidFill>
              <a:latin typeface="Times New Roman"/>
              <a:ea typeface="Calibri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287574" y="591530"/>
            <a:ext cx="8588079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spcAft>
                <a:spcPts val="0"/>
              </a:spcAft>
            </a:pPr>
            <a:r>
              <a:rPr lang="ru-RU" sz="1600" dirty="0">
                <a:solidFill>
                  <a:srgbClr val="000000"/>
                </a:solidFill>
                <a:latin typeface="Calibri"/>
                <a:ea typeface="Calibri"/>
              </a:rPr>
              <a:t>На рисунке – схема дорог, связывающих города А, Б, В, Г, Д, Е, Ж, 3, И, К и Л. По каждой дороге можно двигаться только в одном направлении, указанном стрелкой. Сколько существует различных путей из города А в город Л, проходящих через город Г?</a:t>
            </a:r>
          </a:p>
        </p:txBody>
      </p:sp>
      <p:sp>
        <p:nvSpPr>
          <p:cNvPr id="46" name="Прямоугольник 45"/>
          <p:cNvSpPr/>
          <p:nvPr/>
        </p:nvSpPr>
        <p:spPr>
          <a:xfrm>
            <a:off x="287575" y="3674517"/>
            <a:ext cx="8588078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600" b="1" i="1" dirty="0">
                <a:solidFill>
                  <a:srgbClr val="000099"/>
                </a:solidFill>
                <a:latin typeface="Calibri"/>
              </a:rPr>
              <a:t>Решение</a:t>
            </a:r>
            <a:r>
              <a:rPr lang="ru-RU" sz="1600" b="1" i="1" dirty="0" smtClean="0">
                <a:solidFill>
                  <a:srgbClr val="000099"/>
                </a:solidFill>
                <a:latin typeface="Calibri"/>
              </a:rPr>
              <a:t>.</a:t>
            </a:r>
          </a:p>
          <a:p>
            <a:pPr algn="just"/>
            <a:r>
              <a:rPr lang="ru-RU" sz="1400" dirty="0">
                <a:solidFill>
                  <a:srgbClr val="000099"/>
                </a:solidFill>
                <a:latin typeface="Calibri"/>
              </a:rPr>
              <a:t>По условию задачи нужно найти только пути, проходящие через город Г. </a:t>
            </a:r>
            <a:endParaRPr lang="ru-RU" sz="1400" dirty="0" smtClean="0">
              <a:solidFill>
                <a:srgbClr val="000099"/>
              </a:solidFill>
              <a:latin typeface="Calibri"/>
            </a:endParaRPr>
          </a:p>
          <a:p>
            <a:pPr algn="just"/>
            <a:r>
              <a:rPr lang="ru-RU" sz="1400" dirty="0" smtClean="0">
                <a:solidFill>
                  <a:srgbClr val="000099"/>
                </a:solidFill>
                <a:latin typeface="Calibri"/>
              </a:rPr>
              <a:t>Поэтому </a:t>
            </a:r>
            <a:r>
              <a:rPr lang="ru-RU" sz="1400" dirty="0">
                <a:solidFill>
                  <a:srgbClr val="000099"/>
                </a:solidFill>
                <a:latin typeface="Calibri"/>
              </a:rPr>
              <a:t>нужно вычеркнуть на схеме те стрелки пути, которые не идут через вершину Г.</a:t>
            </a:r>
          </a:p>
        </p:txBody>
      </p:sp>
      <p:grpSp>
        <p:nvGrpSpPr>
          <p:cNvPr id="99" name="Полотно 369"/>
          <p:cNvGrpSpPr/>
          <p:nvPr/>
        </p:nvGrpSpPr>
        <p:grpSpPr>
          <a:xfrm>
            <a:off x="394439" y="1322156"/>
            <a:ext cx="4599940" cy="2249805"/>
            <a:chOff x="0" y="0"/>
            <a:chExt cx="4599940" cy="2249805"/>
          </a:xfrm>
        </p:grpSpPr>
        <p:sp>
          <p:nvSpPr>
            <p:cNvPr id="100" name="Прямоугольник 99"/>
            <p:cNvSpPr/>
            <p:nvPr/>
          </p:nvSpPr>
          <p:spPr>
            <a:xfrm>
              <a:off x="0" y="0"/>
              <a:ext cx="4599940" cy="2249805"/>
            </a:xfrm>
            <a:prstGeom prst="rect">
              <a:avLst/>
            </a:prstGeom>
          </p:spPr>
        </p:sp>
        <p:sp>
          <p:nvSpPr>
            <p:cNvPr id="101" name="Овал 100"/>
            <p:cNvSpPr/>
            <p:nvPr/>
          </p:nvSpPr>
          <p:spPr>
            <a:xfrm>
              <a:off x="317410" y="1087326"/>
              <a:ext cx="78870" cy="78870"/>
            </a:xfrm>
            <a:prstGeom prst="ellipse">
              <a:avLst/>
            </a:prstGeom>
            <a:solidFill>
              <a:srgbClr val="0070C0"/>
            </a:solidFill>
            <a:ln w="25400" cap="flat" cmpd="sng" algn="ctr">
              <a:solidFill>
                <a:srgbClr val="0070C0"/>
              </a:solidFill>
              <a:prstDash val="solid"/>
            </a:ln>
            <a:effectLst/>
          </p:spPr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cxnSp>
          <p:nvCxnSpPr>
            <p:cNvPr id="102" name="Прямая со стрелкой 101"/>
            <p:cNvCxnSpPr>
              <a:stCxn id="101" idx="6"/>
              <a:endCxn id="229" idx="2"/>
            </p:cNvCxnSpPr>
            <p:nvPr/>
          </p:nvCxnSpPr>
          <p:spPr>
            <a:xfrm>
              <a:off x="396280" y="1126761"/>
              <a:ext cx="854179" cy="252970"/>
            </a:xfrm>
            <a:prstGeom prst="straightConnector1">
              <a:avLst/>
            </a:prstGeom>
            <a:noFill/>
            <a:ln w="19050" cap="flat" cmpd="sng" algn="ctr">
              <a:solidFill>
                <a:srgbClr val="4F81BD">
                  <a:shade val="95000"/>
                  <a:satMod val="105000"/>
                </a:srgbClr>
              </a:solidFill>
              <a:prstDash val="solid"/>
              <a:tailEnd type="stealth" w="med" len="lg"/>
            </a:ln>
            <a:effectLst/>
          </p:spPr>
        </p:cxnSp>
        <p:cxnSp>
          <p:nvCxnSpPr>
            <p:cNvPr id="103" name="Прямая со стрелкой 102"/>
            <p:cNvCxnSpPr/>
            <p:nvPr/>
          </p:nvCxnSpPr>
          <p:spPr>
            <a:xfrm>
              <a:off x="372030" y="1149676"/>
              <a:ext cx="513060" cy="647700"/>
            </a:xfrm>
            <a:prstGeom prst="straightConnector1">
              <a:avLst/>
            </a:prstGeom>
            <a:noFill/>
            <a:ln w="19050" cap="flat" cmpd="sng" algn="ctr">
              <a:solidFill>
                <a:srgbClr val="4F81BD">
                  <a:shade val="95000"/>
                  <a:satMod val="105000"/>
                </a:srgbClr>
              </a:solidFill>
              <a:prstDash val="solid"/>
              <a:tailEnd type="stealth" w="med" len="lg"/>
            </a:ln>
            <a:effectLst/>
          </p:spPr>
        </p:cxnSp>
        <p:sp>
          <p:nvSpPr>
            <p:cNvPr id="104" name="Овал 103"/>
            <p:cNvSpPr/>
            <p:nvPr/>
          </p:nvSpPr>
          <p:spPr>
            <a:xfrm>
              <a:off x="1250459" y="815281"/>
              <a:ext cx="78870" cy="78870"/>
            </a:xfrm>
            <a:prstGeom prst="ellipse">
              <a:avLst/>
            </a:prstGeom>
            <a:solidFill>
              <a:srgbClr val="0070C0"/>
            </a:solidFill>
            <a:ln w="25400" cap="flat" cmpd="sng" algn="ctr">
              <a:solidFill>
                <a:srgbClr val="0070C0"/>
              </a:solidFill>
              <a:prstDash val="solid"/>
            </a:ln>
            <a:effectLst/>
          </p:spPr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cxnSp>
          <p:nvCxnSpPr>
            <p:cNvPr id="105" name="Прямая со стрелкой 104"/>
            <p:cNvCxnSpPr>
              <a:stCxn id="229" idx="5"/>
              <a:endCxn id="113" idx="1"/>
            </p:cNvCxnSpPr>
            <p:nvPr/>
          </p:nvCxnSpPr>
          <p:spPr>
            <a:xfrm>
              <a:off x="1317779" y="1407616"/>
              <a:ext cx="602361" cy="383410"/>
            </a:xfrm>
            <a:prstGeom prst="straightConnector1">
              <a:avLst/>
            </a:prstGeom>
            <a:noFill/>
            <a:ln w="19050" cap="flat" cmpd="sng" algn="ctr">
              <a:solidFill>
                <a:srgbClr val="4F81BD">
                  <a:shade val="95000"/>
                  <a:satMod val="105000"/>
                </a:srgbClr>
              </a:solidFill>
              <a:prstDash val="solid"/>
              <a:tailEnd type="stealth" w="med" len="lg"/>
            </a:ln>
            <a:effectLst/>
          </p:spPr>
        </p:cxnSp>
        <p:sp>
          <p:nvSpPr>
            <p:cNvPr id="106" name="Овал 105"/>
            <p:cNvSpPr/>
            <p:nvPr/>
          </p:nvSpPr>
          <p:spPr>
            <a:xfrm>
              <a:off x="2494490" y="1106841"/>
              <a:ext cx="78870" cy="78870"/>
            </a:xfrm>
            <a:prstGeom prst="ellipse">
              <a:avLst/>
            </a:prstGeom>
            <a:solidFill>
              <a:srgbClr val="0070C0"/>
            </a:solidFill>
            <a:ln w="25400" cap="flat" cmpd="sng" algn="ctr">
              <a:solidFill>
                <a:srgbClr val="0070C0"/>
              </a:solidFill>
              <a:prstDash val="solid"/>
            </a:ln>
            <a:effectLst/>
          </p:spPr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cxnSp>
          <p:nvCxnSpPr>
            <p:cNvPr id="107" name="Прямая со стрелкой 106"/>
            <p:cNvCxnSpPr/>
            <p:nvPr/>
          </p:nvCxnSpPr>
          <p:spPr>
            <a:xfrm>
              <a:off x="2573360" y="1146276"/>
              <a:ext cx="822983" cy="0"/>
            </a:xfrm>
            <a:prstGeom prst="straightConnector1">
              <a:avLst/>
            </a:prstGeom>
            <a:noFill/>
            <a:ln w="19050" cap="flat" cmpd="sng" algn="ctr">
              <a:solidFill>
                <a:srgbClr val="4F81BD">
                  <a:shade val="95000"/>
                  <a:satMod val="105000"/>
                </a:srgbClr>
              </a:solidFill>
              <a:prstDash val="solid"/>
              <a:tailEnd type="stealth" w="med" len="lg"/>
            </a:ln>
            <a:effectLst/>
          </p:spPr>
        </p:cxnSp>
        <p:sp>
          <p:nvSpPr>
            <p:cNvPr id="108" name="Овал 107"/>
            <p:cNvSpPr/>
            <p:nvPr/>
          </p:nvSpPr>
          <p:spPr>
            <a:xfrm>
              <a:off x="3396343" y="1106841"/>
              <a:ext cx="78870" cy="78870"/>
            </a:xfrm>
            <a:prstGeom prst="ellipse">
              <a:avLst/>
            </a:prstGeom>
            <a:solidFill>
              <a:srgbClr val="0070C0"/>
            </a:solidFill>
            <a:ln w="25400" cap="flat" cmpd="sng" algn="ctr">
              <a:solidFill>
                <a:srgbClr val="0070C0"/>
              </a:solidFill>
              <a:prstDash val="solid"/>
            </a:ln>
            <a:effectLst/>
          </p:spPr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109" name="Овал 108"/>
            <p:cNvSpPr/>
            <p:nvPr/>
          </p:nvSpPr>
          <p:spPr>
            <a:xfrm>
              <a:off x="873540" y="363426"/>
              <a:ext cx="78870" cy="78870"/>
            </a:xfrm>
            <a:prstGeom prst="ellipse">
              <a:avLst/>
            </a:prstGeom>
            <a:solidFill>
              <a:srgbClr val="0070C0"/>
            </a:solidFill>
            <a:ln w="25400" cap="flat" cmpd="sng" algn="ctr">
              <a:solidFill>
                <a:srgbClr val="0070C0"/>
              </a:solidFill>
              <a:prstDash val="solid"/>
            </a:ln>
            <a:effectLst/>
          </p:spPr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110" name="Овал 109"/>
            <p:cNvSpPr/>
            <p:nvPr/>
          </p:nvSpPr>
          <p:spPr>
            <a:xfrm>
              <a:off x="1914940" y="363426"/>
              <a:ext cx="78870" cy="78870"/>
            </a:xfrm>
            <a:prstGeom prst="ellipse">
              <a:avLst/>
            </a:prstGeom>
            <a:solidFill>
              <a:srgbClr val="0070C0"/>
            </a:solidFill>
            <a:ln w="25400" cap="flat" cmpd="sng" algn="ctr">
              <a:solidFill>
                <a:srgbClr val="0070C0"/>
              </a:solidFill>
              <a:prstDash val="solid"/>
            </a:ln>
            <a:effectLst/>
          </p:spPr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111" name="Овал 110"/>
            <p:cNvSpPr/>
            <p:nvPr/>
          </p:nvSpPr>
          <p:spPr>
            <a:xfrm>
              <a:off x="3051590" y="376126"/>
              <a:ext cx="78870" cy="78870"/>
            </a:xfrm>
            <a:prstGeom prst="ellipse">
              <a:avLst/>
            </a:prstGeom>
            <a:solidFill>
              <a:srgbClr val="0070C0"/>
            </a:solidFill>
            <a:ln w="25400" cap="flat" cmpd="sng" algn="ctr">
              <a:solidFill>
                <a:srgbClr val="0070C0"/>
              </a:solidFill>
              <a:prstDash val="solid"/>
            </a:ln>
            <a:effectLst/>
          </p:spPr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112" name="Овал 111"/>
            <p:cNvSpPr/>
            <p:nvPr/>
          </p:nvSpPr>
          <p:spPr>
            <a:xfrm>
              <a:off x="873540" y="1785826"/>
              <a:ext cx="78870" cy="78870"/>
            </a:xfrm>
            <a:prstGeom prst="ellipse">
              <a:avLst/>
            </a:prstGeom>
            <a:solidFill>
              <a:srgbClr val="0070C0"/>
            </a:solidFill>
            <a:ln w="25400" cap="flat" cmpd="sng" algn="ctr">
              <a:solidFill>
                <a:srgbClr val="0070C0"/>
              </a:solidFill>
              <a:prstDash val="solid"/>
            </a:ln>
            <a:effectLst/>
          </p:spPr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113" name="Овал 112"/>
            <p:cNvSpPr/>
            <p:nvPr/>
          </p:nvSpPr>
          <p:spPr>
            <a:xfrm>
              <a:off x="1908590" y="1779476"/>
              <a:ext cx="78870" cy="78870"/>
            </a:xfrm>
            <a:prstGeom prst="ellipse">
              <a:avLst/>
            </a:prstGeom>
            <a:solidFill>
              <a:srgbClr val="0070C0"/>
            </a:solidFill>
            <a:ln w="25400" cap="flat" cmpd="sng" algn="ctr">
              <a:solidFill>
                <a:srgbClr val="0070C0"/>
              </a:solidFill>
              <a:prstDash val="solid"/>
            </a:ln>
            <a:effectLst/>
          </p:spPr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114" name="Овал 113"/>
            <p:cNvSpPr/>
            <p:nvPr/>
          </p:nvSpPr>
          <p:spPr>
            <a:xfrm>
              <a:off x="3032540" y="1760426"/>
              <a:ext cx="78870" cy="78870"/>
            </a:xfrm>
            <a:prstGeom prst="ellipse">
              <a:avLst/>
            </a:prstGeom>
            <a:solidFill>
              <a:srgbClr val="0070C0"/>
            </a:solidFill>
            <a:ln w="25400" cap="flat" cmpd="sng" algn="ctr">
              <a:solidFill>
                <a:srgbClr val="0070C0"/>
              </a:solidFill>
              <a:prstDash val="solid"/>
            </a:ln>
            <a:effectLst/>
          </p:spPr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cxnSp>
          <p:nvCxnSpPr>
            <p:cNvPr id="209" name="Прямая со стрелкой 208"/>
            <p:cNvCxnSpPr/>
            <p:nvPr/>
          </p:nvCxnSpPr>
          <p:spPr>
            <a:xfrm flipV="1">
              <a:off x="384730" y="442296"/>
              <a:ext cx="523320" cy="656580"/>
            </a:xfrm>
            <a:prstGeom prst="straightConnector1">
              <a:avLst/>
            </a:prstGeom>
            <a:noFill/>
            <a:ln w="19050" cap="flat" cmpd="sng" algn="ctr">
              <a:solidFill>
                <a:srgbClr val="4F81BD">
                  <a:shade val="95000"/>
                  <a:satMod val="105000"/>
                </a:srgbClr>
              </a:solidFill>
              <a:prstDash val="solid"/>
              <a:tailEnd type="stealth" w="med" len="lg"/>
            </a:ln>
            <a:effectLst/>
          </p:spPr>
        </p:cxnSp>
        <p:cxnSp>
          <p:nvCxnSpPr>
            <p:cNvPr id="210" name="Прямая со стрелкой 209"/>
            <p:cNvCxnSpPr>
              <a:stCxn id="104" idx="7"/>
              <a:endCxn id="110" idx="3"/>
            </p:cNvCxnSpPr>
            <p:nvPr/>
          </p:nvCxnSpPr>
          <p:spPr>
            <a:xfrm flipV="1">
              <a:off x="1317779" y="430746"/>
              <a:ext cx="608711" cy="396085"/>
            </a:xfrm>
            <a:prstGeom prst="straightConnector1">
              <a:avLst/>
            </a:prstGeom>
            <a:noFill/>
            <a:ln w="19050" cap="flat" cmpd="sng" algn="ctr">
              <a:solidFill>
                <a:srgbClr val="4F81BD">
                  <a:shade val="95000"/>
                  <a:satMod val="105000"/>
                </a:srgbClr>
              </a:solidFill>
              <a:prstDash val="solid"/>
              <a:tailEnd type="stealth" w="med" len="lg"/>
            </a:ln>
            <a:effectLst/>
          </p:spPr>
        </p:cxnSp>
        <p:cxnSp>
          <p:nvCxnSpPr>
            <p:cNvPr id="211" name="Прямая со стрелкой 210"/>
            <p:cNvCxnSpPr/>
            <p:nvPr/>
          </p:nvCxnSpPr>
          <p:spPr>
            <a:xfrm>
              <a:off x="952410" y="402861"/>
              <a:ext cx="967910" cy="4503"/>
            </a:xfrm>
            <a:prstGeom prst="straightConnector1">
              <a:avLst/>
            </a:prstGeom>
            <a:noFill/>
            <a:ln w="19050" cap="flat" cmpd="sng" algn="ctr">
              <a:solidFill>
                <a:srgbClr val="4F81BD">
                  <a:shade val="95000"/>
                  <a:satMod val="105000"/>
                </a:srgbClr>
              </a:solidFill>
              <a:prstDash val="solid"/>
              <a:tailEnd type="stealth" w="med" len="lg"/>
            </a:ln>
            <a:effectLst/>
          </p:spPr>
        </p:cxnSp>
        <p:cxnSp>
          <p:nvCxnSpPr>
            <p:cNvPr id="212" name="Прямая со стрелкой 211"/>
            <p:cNvCxnSpPr/>
            <p:nvPr/>
          </p:nvCxnSpPr>
          <p:spPr>
            <a:xfrm>
              <a:off x="1993810" y="407364"/>
              <a:ext cx="1057780" cy="15882"/>
            </a:xfrm>
            <a:prstGeom prst="straightConnector1">
              <a:avLst/>
            </a:prstGeom>
            <a:noFill/>
            <a:ln w="19050" cap="flat" cmpd="sng" algn="ctr">
              <a:solidFill>
                <a:srgbClr val="4F81BD">
                  <a:shade val="95000"/>
                  <a:satMod val="105000"/>
                </a:srgbClr>
              </a:solidFill>
              <a:prstDash val="solid"/>
              <a:tailEnd type="stealth" w="med" len="lg"/>
            </a:ln>
            <a:effectLst/>
          </p:spPr>
        </p:cxnSp>
        <p:cxnSp>
          <p:nvCxnSpPr>
            <p:cNvPr id="213" name="Прямая со стрелкой 212"/>
            <p:cNvCxnSpPr/>
            <p:nvPr/>
          </p:nvCxnSpPr>
          <p:spPr>
            <a:xfrm flipV="1">
              <a:off x="396280" y="854716"/>
              <a:ext cx="854179" cy="272045"/>
            </a:xfrm>
            <a:prstGeom prst="straightConnector1">
              <a:avLst/>
            </a:prstGeom>
            <a:noFill/>
            <a:ln w="19050" cap="flat" cmpd="sng" algn="ctr">
              <a:solidFill>
                <a:srgbClr val="4F81BD">
                  <a:shade val="95000"/>
                  <a:satMod val="105000"/>
                </a:srgbClr>
              </a:solidFill>
              <a:prstDash val="solid"/>
              <a:tailEnd type="stealth" w="med" len="lg"/>
            </a:ln>
            <a:effectLst/>
          </p:spPr>
        </p:cxnSp>
        <p:cxnSp>
          <p:nvCxnSpPr>
            <p:cNvPr id="214" name="Прямая со стрелкой 213"/>
            <p:cNvCxnSpPr>
              <a:stCxn id="113" idx="0"/>
              <a:endCxn id="106" idx="4"/>
            </p:cNvCxnSpPr>
            <p:nvPr/>
          </p:nvCxnSpPr>
          <p:spPr>
            <a:xfrm flipV="1">
              <a:off x="1948025" y="1185711"/>
              <a:ext cx="585900" cy="593765"/>
            </a:xfrm>
            <a:prstGeom prst="straightConnector1">
              <a:avLst/>
            </a:prstGeom>
            <a:noFill/>
            <a:ln w="19050" cap="flat" cmpd="sng" algn="ctr">
              <a:solidFill>
                <a:srgbClr val="4F81BD">
                  <a:shade val="95000"/>
                  <a:satMod val="105000"/>
                </a:srgbClr>
              </a:solidFill>
              <a:prstDash val="solid"/>
              <a:tailEnd type="stealth" w="med" len="lg"/>
            </a:ln>
            <a:effectLst/>
          </p:spPr>
        </p:cxnSp>
        <p:cxnSp>
          <p:nvCxnSpPr>
            <p:cNvPr id="215" name="Прямая со стрелкой 214"/>
            <p:cNvCxnSpPr/>
            <p:nvPr/>
          </p:nvCxnSpPr>
          <p:spPr>
            <a:xfrm>
              <a:off x="3118910" y="443446"/>
              <a:ext cx="316868" cy="663395"/>
            </a:xfrm>
            <a:prstGeom prst="straightConnector1">
              <a:avLst/>
            </a:prstGeom>
            <a:noFill/>
            <a:ln w="19050" cap="flat" cmpd="sng" algn="ctr">
              <a:solidFill>
                <a:srgbClr val="4F81BD">
                  <a:shade val="95000"/>
                  <a:satMod val="105000"/>
                </a:srgbClr>
              </a:solidFill>
              <a:prstDash val="solid"/>
              <a:tailEnd type="stealth" w="med" len="lg"/>
            </a:ln>
            <a:effectLst/>
          </p:spPr>
        </p:cxnSp>
        <p:cxnSp>
          <p:nvCxnSpPr>
            <p:cNvPr id="216" name="Прямая со стрелкой 215"/>
            <p:cNvCxnSpPr/>
            <p:nvPr/>
          </p:nvCxnSpPr>
          <p:spPr>
            <a:xfrm flipV="1">
              <a:off x="901700" y="1819990"/>
              <a:ext cx="1012270" cy="11550"/>
            </a:xfrm>
            <a:prstGeom prst="straightConnector1">
              <a:avLst/>
            </a:prstGeom>
            <a:noFill/>
            <a:ln w="19050" cap="flat" cmpd="sng" algn="ctr">
              <a:solidFill>
                <a:srgbClr val="4F81BD">
                  <a:shade val="95000"/>
                  <a:satMod val="105000"/>
                </a:srgbClr>
              </a:solidFill>
              <a:prstDash val="solid"/>
              <a:tailEnd type="stealth" w="med" len="lg"/>
            </a:ln>
            <a:effectLst/>
          </p:spPr>
        </p:cxnSp>
        <p:cxnSp>
          <p:nvCxnSpPr>
            <p:cNvPr id="217" name="Прямая со стрелкой 216"/>
            <p:cNvCxnSpPr/>
            <p:nvPr/>
          </p:nvCxnSpPr>
          <p:spPr>
            <a:xfrm flipV="1">
              <a:off x="1996390" y="1799861"/>
              <a:ext cx="1036150" cy="20129"/>
            </a:xfrm>
            <a:prstGeom prst="straightConnector1">
              <a:avLst/>
            </a:prstGeom>
            <a:noFill/>
            <a:ln w="19050" cap="flat" cmpd="sng" algn="ctr">
              <a:solidFill>
                <a:srgbClr val="4F81BD">
                  <a:shade val="95000"/>
                  <a:satMod val="105000"/>
                </a:srgbClr>
              </a:solidFill>
              <a:prstDash val="solid"/>
              <a:tailEnd type="stealth" w="med" len="lg"/>
            </a:ln>
            <a:effectLst/>
          </p:spPr>
        </p:cxnSp>
        <p:cxnSp>
          <p:nvCxnSpPr>
            <p:cNvPr id="218" name="Прямая со стрелкой 217"/>
            <p:cNvCxnSpPr>
              <a:stCxn id="114" idx="7"/>
              <a:endCxn id="108" idx="4"/>
            </p:cNvCxnSpPr>
            <p:nvPr/>
          </p:nvCxnSpPr>
          <p:spPr>
            <a:xfrm flipV="1">
              <a:off x="3099860" y="1185711"/>
              <a:ext cx="335918" cy="586265"/>
            </a:xfrm>
            <a:prstGeom prst="straightConnector1">
              <a:avLst/>
            </a:prstGeom>
            <a:noFill/>
            <a:ln w="19050" cap="flat" cmpd="sng" algn="ctr">
              <a:solidFill>
                <a:srgbClr val="4F81BD">
                  <a:shade val="95000"/>
                  <a:satMod val="105000"/>
                </a:srgbClr>
              </a:solidFill>
              <a:prstDash val="solid"/>
              <a:tailEnd type="stealth" w="med" len="lg"/>
            </a:ln>
            <a:effectLst/>
          </p:spPr>
        </p:cxnSp>
        <p:sp>
          <p:nvSpPr>
            <p:cNvPr id="219" name="Поле 354"/>
            <p:cNvSpPr txBox="1"/>
            <p:nvPr/>
          </p:nvSpPr>
          <p:spPr>
            <a:xfrm>
              <a:off x="0" y="866591"/>
              <a:ext cx="475013" cy="257129"/>
            </a:xfrm>
            <a:prstGeom prst="rect">
              <a:avLst/>
            </a:prstGeom>
            <a:noFill/>
            <a:ln w="6350">
              <a:noFill/>
            </a:ln>
            <a:effectLst/>
          </p:spPr>
          <p:txBody>
            <a:bodyPr rot="0" spcFirstLastPara="0" vert="horz" wrap="square" lIns="36000" tIns="36000" rIns="36000" bIns="36000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ru-RU" sz="12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Times New Roman"/>
                  <a:ea typeface="Calibri"/>
                </a:rPr>
                <a:t>А</a:t>
              </a:r>
            </a:p>
          </p:txBody>
        </p:sp>
        <p:sp>
          <p:nvSpPr>
            <p:cNvPr id="220" name="Поле 355"/>
            <p:cNvSpPr txBox="1"/>
            <p:nvPr/>
          </p:nvSpPr>
          <p:spPr>
            <a:xfrm>
              <a:off x="813424" y="86116"/>
              <a:ext cx="397288" cy="257129"/>
            </a:xfrm>
            <a:prstGeom prst="rect">
              <a:avLst/>
            </a:prstGeom>
            <a:noFill/>
            <a:ln w="6350">
              <a:noFill/>
            </a:ln>
            <a:effectLst/>
          </p:spPr>
          <p:txBody>
            <a:bodyPr rot="0" spcFirstLastPara="0" vert="horz" wrap="square" lIns="36000" tIns="36000" rIns="36000" bIns="36000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ru-RU" sz="12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Times New Roman"/>
                  <a:ea typeface="Calibri"/>
                </a:rPr>
                <a:t>Б</a:t>
              </a:r>
            </a:p>
          </p:txBody>
        </p:sp>
        <p:sp>
          <p:nvSpPr>
            <p:cNvPr id="221" name="Поле 356"/>
            <p:cNvSpPr txBox="1"/>
            <p:nvPr/>
          </p:nvSpPr>
          <p:spPr>
            <a:xfrm>
              <a:off x="1845629" y="74240"/>
              <a:ext cx="424467" cy="257129"/>
            </a:xfrm>
            <a:prstGeom prst="rect">
              <a:avLst/>
            </a:prstGeom>
            <a:noFill/>
            <a:ln w="6350">
              <a:noFill/>
            </a:ln>
            <a:effectLst/>
          </p:spPr>
          <p:txBody>
            <a:bodyPr rot="0" spcFirstLastPara="0" vert="horz" wrap="square" lIns="36000" tIns="36000" rIns="36000" bIns="36000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ru-RU" sz="12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Times New Roman"/>
                  <a:ea typeface="Calibri"/>
                </a:rPr>
                <a:t>Е</a:t>
              </a:r>
            </a:p>
          </p:txBody>
        </p:sp>
        <p:sp>
          <p:nvSpPr>
            <p:cNvPr id="222" name="Поле 357"/>
            <p:cNvSpPr txBox="1"/>
            <p:nvPr/>
          </p:nvSpPr>
          <p:spPr>
            <a:xfrm>
              <a:off x="3020614" y="86772"/>
              <a:ext cx="415163" cy="257129"/>
            </a:xfrm>
            <a:prstGeom prst="rect">
              <a:avLst/>
            </a:prstGeom>
            <a:noFill/>
            <a:ln w="6350">
              <a:noFill/>
            </a:ln>
            <a:effectLst/>
          </p:spPr>
          <p:txBody>
            <a:bodyPr rot="0" spcFirstLastPara="0" vert="horz" wrap="square" lIns="36000" tIns="36000" rIns="36000" bIns="36000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ru-RU" sz="12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Times New Roman"/>
                  <a:ea typeface="Calibri"/>
                </a:rPr>
                <a:t>И</a:t>
              </a:r>
            </a:p>
          </p:txBody>
        </p:sp>
        <p:sp>
          <p:nvSpPr>
            <p:cNvPr id="223" name="Поле 358"/>
            <p:cNvSpPr txBox="1"/>
            <p:nvPr/>
          </p:nvSpPr>
          <p:spPr>
            <a:xfrm>
              <a:off x="1412481" y="694727"/>
              <a:ext cx="496109" cy="257129"/>
            </a:xfrm>
            <a:prstGeom prst="rect">
              <a:avLst/>
            </a:prstGeom>
            <a:noFill/>
            <a:ln w="6350">
              <a:noFill/>
            </a:ln>
            <a:effectLst/>
          </p:spPr>
          <p:txBody>
            <a:bodyPr rot="0" spcFirstLastPara="0" vert="horz" wrap="square" lIns="36000" tIns="36000" rIns="36000" bIns="36000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ru-RU" sz="12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Times New Roman"/>
                  <a:ea typeface="Calibri"/>
                </a:rPr>
                <a:t>В</a:t>
              </a:r>
            </a:p>
          </p:txBody>
        </p:sp>
        <p:sp>
          <p:nvSpPr>
            <p:cNvPr id="224" name="Поле 359"/>
            <p:cNvSpPr txBox="1"/>
            <p:nvPr/>
          </p:nvSpPr>
          <p:spPr>
            <a:xfrm>
              <a:off x="2538604" y="916706"/>
              <a:ext cx="398514" cy="257129"/>
            </a:xfrm>
            <a:prstGeom prst="rect">
              <a:avLst/>
            </a:prstGeom>
            <a:noFill/>
            <a:ln w="6350">
              <a:noFill/>
            </a:ln>
            <a:effectLst/>
          </p:spPr>
          <p:txBody>
            <a:bodyPr rot="0" spcFirstLastPara="0" vert="horz" wrap="square" lIns="36000" tIns="36000" rIns="36000" bIns="36000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ru-RU" sz="12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Times New Roman"/>
                  <a:ea typeface="Calibri"/>
                </a:rPr>
                <a:t>З</a:t>
              </a:r>
            </a:p>
          </p:txBody>
        </p:sp>
        <p:sp>
          <p:nvSpPr>
            <p:cNvPr id="225" name="Поле 360"/>
            <p:cNvSpPr txBox="1"/>
            <p:nvPr/>
          </p:nvSpPr>
          <p:spPr>
            <a:xfrm>
              <a:off x="3515096" y="1008775"/>
              <a:ext cx="506215" cy="257129"/>
            </a:xfrm>
            <a:prstGeom prst="rect">
              <a:avLst/>
            </a:prstGeom>
            <a:noFill/>
            <a:ln w="6350">
              <a:noFill/>
            </a:ln>
            <a:effectLst/>
          </p:spPr>
          <p:txBody>
            <a:bodyPr rot="0" spcFirstLastPara="0" vert="horz" wrap="square" lIns="36000" tIns="36000" rIns="36000" bIns="36000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ru-RU" sz="12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Times New Roman"/>
                  <a:ea typeface="Calibri"/>
                </a:rPr>
                <a:t>Л</a:t>
              </a:r>
            </a:p>
          </p:txBody>
        </p:sp>
        <p:sp>
          <p:nvSpPr>
            <p:cNvPr id="226" name="Поле 361"/>
            <p:cNvSpPr txBox="1"/>
            <p:nvPr/>
          </p:nvSpPr>
          <p:spPr>
            <a:xfrm>
              <a:off x="813424" y="1875346"/>
              <a:ext cx="476470" cy="257129"/>
            </a:xfrm>
            <a:prstGeom prst="rect">
              <a:avLst/>
            </a:prstGeom>
            <a:noFill/>
            <a:ln w="6350">
              <a:noFill/>
            </a:ln>
            <a:effectLst/>
          </p:spPr>
          <p:txBody>
            <a:bodyPr rot="0" spcFirstLastPara="0" vert="horz" wrap="square" lIns="36000" tIns="36000" rIns="36000" bIns="36000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ru-RU" sz="12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Times New Roman"/>
                  <a:ea typeface="Calibri"/>
                </a:rPr>
                <a:t>Д</a:t>
              </a:r>
            </a:p>
          </p:txBody>
        </p:sp>
        <p:sp>
          <p:nvSpPr>
            <p:cNvPr id="227" name="Поле 362"/>
            <p:cNvSpPr txBox="1"/>
            <p:nvPr/>
          </p:nvSpPr>
          <p:spPr>
            <a:xfrm>
              <a:off x="1845630" y="1874092"/>
              <a:ext cx="493809" cy="257129"/>
            </a:xfrm>
            <a:prstGeom prst="rect">
              <a:avLst/>
            </a:prstGeom>
            <a:noFill/>
            <a:ln w="6350">
              <a:noFill/>
            </a:ln>
            <a:effectLst/>
          </p:spPr>
          <p:txBody>
            <a:bodyPr rot="0" spcFirstLastPara="0" vert="horz" wrap="square" lIns="36000" tIns="36000" rIns="36000" bIns="36000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ru-RU" sz="12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Times New Roman"/>
                  <a:ea typeface="Calibri"/>
                </a:rPr>
                <a:t>Ж</a:t>
              </a:r>
            </a:p>
          </p:txBody>
        </p:sp>
        <p:sp>
          <p:nvSpPr>
            <p:cNvPr id="228" name="Поле 363"/>
            <p:cNvSpPr txBox="1"/>
            <p:nvPr/>
          </p:nvSpPr>
          <p:spPr>
            <a:xfrm>
              <a:off x="2971325" y="1859830"/>
              <a:ext cx="425018" cy="257129"/>
            </a:xfrm>
            <a:prstGeom prst="rect">
              <a:avLst/>
            </a:prstGeom>
            <a:noFill/>
            <a:ln w="6350">
              <a:noFill/>
            </a:ln>
            <a:effectLst/>
          </p:spPr>
          <p:txBody>
            <a:bodyPr rot="0" spcFirstLastPara="0" vert="horz" wrap="square" lIns="36000" tIns="36000" rIns="36000" bIns="36000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ru-RU" sz="12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Times New Roman"/>
                  <a:ea typeface="Calibri"/>
                </a:rPr>
                <a:t>К</a:t>
              </a:r>
            </a:p>
          </p:txBody>
        </p:sp>
        <p:sp>
          <p:nvSpPr>
            <p:cNvPr id="229" name="Овал 228"/>
            <p:cNvSpPr/>
            <p:nvPr/>
          </p:nvSpPr>
          <p:spPr>
            <a:xfrm>
              <a:off x="1250459" y="1340296"/>
              <a:ext cx="78870" cy="78870"/>
            </a:xfrm>
            <a:prstGeom prst="ellipse">
              <a:avLst/>
            </a:prstGeom>
            <a:solidFill>
              <a:srgbClr val="0070C0"/>
            </a:solidFill>
            <a:ln w="25400" cap="flat" cmpd="sng" algn="ctr">
              <a:solidFill>
                <a:srgbClr val="0070C0"/>
              </a:solidFill>
              <a:prstDash val="solid"/>
            </a:ln>
            <a:effectLst/>
          </p:spPr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cxnSp>
          <p:nvCxnSpPr>
            <p:cNvPr id="230" name="Прямая со стрелкой 229"/>
            <p:cNvCxnSpPr/>
            <p:nvPr/>
          </p:nvCxnSpPr>
          <p:spPr>
            <a:xfrm>
              <a:off x="940860" y="442296"/>
              <a:ext cx="321149" cy="384535"/>
            </a:xfrm>
            <a:prstGeom prst="straightConnector1">
              <a:avLst/>
            </a:prstGeom>
            <a:noFill/>
            <a:ln w="19050" cap="flat" cmpd="sng" algn="ctr">
              <a:solidFill>
                <a:srgbClr val="4F81BD">
                  <a:shade val="95000"/>
                  <a:satMod val="105000"/>
                </a:srgbClr>
              </a:solidFill>
              <a:prstDash val="solid"/>
              <a:tailEnd type="stealth" w="med" len="lg"/>
            </a:ln>
            <a:effectLst/>
          </p:spPr>
        </p:cxnSp>
        <p:cxnSp>
          <p:nvCxnSpPr>
            <p:cNvPr id="231" name="Прямая со стрелкой 230"/>
            <p:cNvCxnSpPr>
              <a:stCxn id="104" idx="4"/>
              <a:endCxn id="229" idx="0"/>
            </p:cNvCxnSpPr>
            <p:nvPr/>
          </p:nvCxnSpPr>
          <p:spPr>
            <a:xfrm>
              <a:off x="1289894" y="894151"/>
              <a:ext cx="0" cy="446145"/>
            </a:xfrm>
            <a:prstGeom prst="straightConnector1">
              <a:avLst/>
            </a:prstGeom>
            <a:noFill/>
            <a:ln w="19050" cap="flat" cmpd="sng" algn="ctr">
              <a:solidFill>
                <a:srgbClr val="4F81BD">
                  <a:shade val="95000"/>
                  <a:satMod val="105000"/>
                </a:srgbClr>
              </a:solidFill>
              <a:prstDash val="solid"/>
              <a:tailEnd type="stealth" w="med" len="lg"/>
            </a:ln>
            <a:effectLst/>
          </p:spPr>
        </p:cxnSp>
        <p:cxnSp>
          <p:nvCxnSpPr>
            <p:cNvPr id="232" name="Прямая со стрелкой 231"/>
            <p:cNvCxnSpPr/>
            <p:nvPr/>
          </p:nvCxnSpPr>
          <p:spPr>
            <a:xfrm>
              <a:off x="1996390" y="423246"/>
              <a:ext cx="1411503" cy="695145"/>
            </a:xfrm>
            <a:prstGeom prst="straightConnector1">
              <a:avLst/>
            </a:prstGeom>
            <a:noFill/>
            <a:ln w="19050" cap="flat" cmpd="sng" algn="ctr">
              <a:solidFill>
                <a:srgbClr val="4F81BD">
                  <a:shade val="95000"/>
                  <a:satMod val="105000"/>
                </a:srgbClr>
              </a:solidFill>
              <a:prstDash val="solid"/>
              <a:tailEnd type="stealth" w="med" len="lg"/>
            </a:ln>
            <a:effectLst/>
          </p:spPr>
        </p:cxnSp>
        <p:sp>
          <p:nvSpPr>
            <p:cNvPr id="233" name="Поле 368"/>
            <p:cNvSpPr txBox="1"/>
            <p:nvPr/>
          </p:nvSpPr>
          <p:spPr>
            <a:xfrm>
              <a:off x="1301770" y="1116971"/>
              <a:ext cx="496109" cy="257129"/>
            </a:xfrm>
            <a:prstGeom prst="rect">
              <a:avLst/>
            </a:prstGeom>
            <a:noFill/>
            <a:ln w="6350">
              <a:noFill/>
            </a:ln>
            <a:effectLst/>
          </p:spPr>
          <p:txBody>
            <a:bodyPr rot="0" spcFirstLastPara="0" vert="horz" wrap="square" lIns="36000" tIns="36000" rIns="36000" bIns="36000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ru-RU" sz="12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Times New Roman"/>
                  <a:ea typeface="Calibri"/>
                </a:rPr>
                <a:t>Г</a:t>
              </a:r>
            </a:p>
          </p:txBody>
        </p:sp>
        <p:cxnSp>
          <p:nvCxnSpPr>
            <p:cNvPr id="234" name="Прямая со стрелкой 233"/>
            <p:cNvCxnSpPr>
              <a:stCxn id="112" idx="7"/>
              <a:endCxn id="229" idx="3"/>
            </p:cNvCxnSpPr>
            <p:nvPr/>
          </p:nvCxnSpPr>
          <p:spPr>
            <a:xfrm flipV="1">
              <a:off x="940860" y="1407616"/>
              <a:ext cx="321149" cy="389760"/>
            </a:xfrm>
            <a:prstGeom prst="straightConnector1">
              <a:avLst/>
            </a:prstGeom>
            <a:noFill/>
            <a:ln w="19050" cap="flat" cmpd="sng" algn="ctr">
              <a:solidFill>
                <a:srgbClr val="4F81BD">
                  <a:shade val="95000"/>
                  <a:satMod val="105000"/>
                </a:srgbClr>
              </a:solidFill>
              <a:prstDash val="solid"/>
              <a:tailEnd type="stealth" w="med" len="lg"/>
            </a:ln>
            <a:effectLst/>
          </p:spPr>
        </p:cxnSp>
        <p:cxnSp>
          <p:nvCxnSpPr>
            <p:cNvPr id="235" name="Прямая со стрелкой 234"/>
            <p:cNvCxnSpPr>
              <a:stCxn id="229" idx="6"/>
              <a:endCxn id="106" idx="3"/>
            </p:cNvCxnSpPr>
            <p:nvPr/>
          </p:nvCxnSpPr>
          <p:spPr>
            <a:xfrm flipV="1">
              <a:off x="1329329" y="1174161"/>
              <a:ext cx="1176711" cy="205570"/>
            </a:xfrm>
            <a:prstGeom prst="straightConnector1">
              <a:avLst/>
            </a:prstGeom>
            <a:noFill/>
            <a:ln w="19050" cap="flat" cmpd="sng" algn="ctr">
              <a:solidFill>
                <a:srgbClr val="4F81BD">
                  <a:shade val="95000"/>
                  <a:satMod val="105000"/>
                </a:srgbClr>
              </a:solidFill>
              <a:prstDash val="solid"/>
              <a:tailEnd type="stealth" w="med" len="lg"/>
            </a:ln>
            <a:effectLst/>
          </p:spPr>
        </p:cxnSp>
        <p:cxnSp>
          <p:nvCxnSpPr>
            <p:cNvPr id="236" name="Прямая со стрелкой 235"/>
            <p:cNvCxnSpPr>
              <a:stCxn id="104" idx="6"/>
              <a:endCxn id="106" idx="2"/>
            </p:cNvCxnSpPr>
            <p:nvPr/>
          </p:nvCxnSpPr>
          <p:spPr>
            <a:xfrm>
              <a:off x="1329329" y="854716"/>
              <a:ext cx="1165161" cy="291560"/>
            </a:xfrm>
            <a:prstGeom prst="straightConnector1">
              <a:avLst/>
            </a:prstGeom>
            <a:noFill/>
            <a:ln w="19050" cap="flat" cmpd="sng" algn="ctr">
              <a:solidFill>
                <a:srgbClr val="4F81BD">
                  <a:shade val="95000"/>
                  <a:satMod val="105000"/>
                </a:srgbClr>
              </a:solidFill>
              <a:prstDash val="solid"/>
              <a:tailEnd type="stealth" w="med" len="lg"/>
            </a:ln>
            <a:effectLst/>
          </p:spPr>
        </p:cxnSp>
        <p:cxnSp>
          <p:nvCxnSpPr>
            <p:cNvPr id="237" name="Прямая со стрелкой 236"/>
            <p:cNvCxnSpPr>
              <a:stCxn id="113" idx="7"/>
              <a:endCxn id="108" idx="3"/>
            </p:cNvCxnSpPr>
            <p:nvPr/>
          </p:nvCxnSpPr>
          <p:spPr>
            <a:xfrm flipV="1">
              <a:off x="1975910" y="1174161"/>
              <a:ext cx="1431983" cy="616865"/>
            </a:xfrm>
            <a:prstGeom prst="straightConnector1">
              <a:avLst/>
            </a:prstGeom>
            <a:noFill/>
            <a:ln w="19050" cap="flat" cmpd="sng" algn="ctr">
              <a:solidFill>
                <a:srgbClr val="4F81BD">
                  <a:shade val="95000"/>
                  <a:satMod val="105000"/>
                </a:srgbClr>
              </a:solidFill>
              <a:prstDash val="solid"/>
              <a:tailEnd type="stealth" w="med" len="lg"/>
            </a:ln>
            <a:effectLst/>
          </p:spPr>
        </p:cxnSp>
      </p:grpSp>
      <p:grpSp>
        <p:nvGrpSpPr>
          <p:cNvPr id="238" name="Полотно 417"/>
          <p:cNvGrpSpPr/>
          <p:nvPr/>
        </p:nvGrpSpPr>
        <p:grpSpPr>
          <a:xfrm>
            <a:off x="4472560" y="1396396"/>
            <a:ext cx="4599940" cy="2249805"/>
            <a:chOff x="0" y="0"/>
            <a:chExt cx="4599940" cy="2249805"/>
          </a:xfrm>
        </p:grpSpPr>
        <p:sp>
          <p:nvSpPr>
            <p:cNvPr id="239" name="Прямоугольник 238"/>
            <p:cNvSpPr/>
            <p:nvPr/>
          </p:nvSpPr>
          <p:spPr>
            <a:xfrm>
              <a:off x="0" y="0"/>
              <a:ext cx="4599940" cy="2249805"/>
            </a:xfrm>
            <a:prstGeom prst="rect">
              <a:avLst/>
            </a:prstGeom>
          </p:spPr>
        </p:sp>
        <p:sp>
          <p:nvSpPr>
            <p:cNvPr id="240" name="Овал 239"/>
            <p:cNvSpPr/>
            <p:nvPr/>
          </p:nvSpPr>
          <p:spPr>
            <a:xfrm>
              <a:off x="317410" y="1087326"/>
              <a:ext cx="78870" cy="78870"/>
            </a:xfrm>
            <a:prstGeom prst="ellipse">
              <a:avLst/>
            </a:prstGeom>
            <a:solidFill>
              <a:srgbClr val="0070C0"/>
            </a:solidFill>
            <a:ln w="25400" cap="flat" cmpd="sng" algn="ctr">
              <a:solidFill>
                <a:srgbClr val="0070C0"/>
              </a:solidFill>
              <a:prstDash val="solid"/>
            </a:ln>
            <a:effectLst/>
          </p:spPr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cxnSp>
          <p:nvCxnSpPr>
            <p:cNvPr id="241" name="Прямая со стрелкой 240"/>
            <p:cNvCxnSpPr/>
            <p:nvPr/>
          </p:nvCxnSpPr>
          <p:spPr>
            <a:xfrm>
              <a:off x="396280" y="1126761"/>
              <a:ext cx="854179" cy="252970"/>
            </a:xfrm>
            <a:prstGeom prst="straightConnector1">
              <a:avLst/>
            </a:prstGeom>
            <a:noFill/>
            <a:ln w="19050" cap="flat" cmpd="sng" algn="ctr">
              <a:solidFill>
                <a:srgbClr val="4F81BD">
                  <a:shade val="95000"/>
                  <a:satMod val="105000"/>
                </a:srgbClr>
              </a:solidFill>
              <a:prstDash val="solid"/>
              <a:tailEnd type="stealth" w="med" len="lg"/>
            </a:ln>
            <a:effectLst/>
          </p:spPr>
        </p:cxnSp>
        <p:cxnSp>
          <p:nvCxnSpPr>
            <p:cNvPr id="242" name="Прямая со стрелкой 241"/>
            <p:cNvCxnSpPr/>
            <p:nvPr/>
          </p:nvCxnSpPr>
          <p:spPr>
            <a:xfrm>
              <a:off x="372030" y="1149676"/>
              <a:ext cx="513060" cy="647700"/>
            </a:xfrm>
            <a:prstGeom prst="straightConnector1">
              <a:avLst/>
            </a:prstGeom>
            <a:noFill/>
            <a:ln w="19050" cap="flat" cmpd="sng" algn="ctr">
              <a:solidFill>
                <a:srgbClr val="4F81BD">
                  <a:shade val="95000"/>
                  <a:satMod val="105000"/>
                </a:srgbClr>
              </a:solidFill>
              <a:prstDash val="solid"/>
              <a:tailEnd type="stealth" w="med" len="lg"/>
            </a:ln>
            <a:effectLst/>
          </p:spPr>
        </p:cxnSp>
        <p:sp>
          <p:nvSpPr>
            <p:cNvPr id="243" name="Овал 242"/>
            <p:cNvSpPr/>
            <p:nvPr/>
          </p:nvSpPr>
          <p:spPr>
            <a:xfrm>
              <a:off x="1250459" y="815281"/>
              <a:ext cx="78870" cy="78870"/>
            </a:xfrm>
            <a:prstGeom prst="ellipse">
              <a:avLst/>
            </a:prstGeom>
            <a:solidFill>
              <a:srgbClr val="0070C0"/>
            </a:solidFill>
            <a:ln w="25400" cap="flat" cmpd="sng" algn="ctr">
              <a:solidFill>
                <a:srgbClr val="0070C0"/>
              </a:solidFill>
              <a:prstDash val="solid"/>
            </a:ln>
            <a:effectLst/>
          </p:spPr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cxnSp>
          <p:nvCxnSpPr>
            <p:cNvPr id="244" name="Прямая со стрелкой 243"/>
            <p:cNvCxnSpPr/>
            <p:nvPr/>
          </p:nvCxnSpPr>
          <p:spPr>
            <a:xfrm>
              <a:off x="1317779" y="1407616"/>
              <a:ext cx="602361" cy="383410"/>
            </a:xfrm>
            <a:prstGeom prst="straightConnector1">
              <a:avLst/>
            </a:prstGeom>
            <a:noFill/>
            <a:ln w="19050" cap="flat" cmpd="sng" algn="ctr">
              <a:solidFill>
                <a:srgbClr val="4F81BD">
                  <a:shade val="95000"/>
                  <a:satMod val="105000"/>
                </a:srgbClr>
              </a:solidFill>
              <a:prstDash val="solid"/>
              <a:tailEnd type="stealth" w="med" len="lg"/>
            </a:ln>
            <a:effectLst/>
          </p:spPr>
        </p:cxnSp>
        <p:sp>
          <p:nvSpPr>
            <p:cNvPr id="245" name="Овал 244"/>
            <p:cNvSpPr/>
            <p:nvPr/>
          </p:nvSpPr>
          <p:spPr>
            <a:xfrm>
              <a:off x="2494490" y="1106841"/>
              <a:ext cx="78870" cy="78870"/>
            </a:xfrm>
            <a:prstGeom prst="ellipse">
              <a:avLst/>
            </a:prstGeom>
            <a:solidFill>
              <a:srgbClr val="0070C0"/>
            </a:solidFill>
            <a:ln w="25400" cap="flat" cmpd="sng" algn="ctr">
              <a:solidFill>
                <a:srgbClr val="0070C0"/>
              </a:solidFill>
              <a:prstDash val="solid"/>
            </a:ln>
            <a:effectLst/>
          </p:spPr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cxnSp>
          <p:nvCxnSpPr>
            <p:cNvPr id="246" name="Прямая со стрелкой 245"/>
            <p:cNvCxnSpPr/>
            <p:nvPr/>
          </p:nvCxnSpPr>
          <p:spPr>
            <a:xfrm>
              <a:off x="2573360" y="1146276"/>
              <a:ext cx="822983" cy="0"/>
            </a:xfrm>
            <a:prstGeom prst="straightConnector1">
              <a:avLst/>
            </a:prstGeom>
            <a:noFill/>
            <a:ln w="19050" cap="flat" cmpd="sng" algn="ctr">
              <a:solidFill>
                <a:srgbClr val="4F81BD">
                  <a:shade val="95000"/>
                  <a:satMod val="105000"/>
                </a:srgbClr>
              </a:solidFill>
              <a:prstDash val="solid"/>
              <a:tailEnd type="stealth" w="med" len="lg"/>
            </a:ln>
            <a:effectLst/>
          </p:spPr>
        </p:cxnSp>
        <p:sp>
          <p:nvSpPr>
            <p:cNvPr id="247" name="Овал 246"/>
            <p:cNvSpPr/>
            <p:nvPr/>
          </p:nvSpPr>
          <p:spPr>
            <a:xfrm>
              <a:off x="3396343" y="1106841"/>
              <a:ext cx="78870" cy="78870"/>
            </a:xfrm>
            <a:prstGeom prst="ellipse">
              <a:avLst/>
            </a:prstGeom>
            <a:solidFill>
              <a:srgbClr val="0070C0"/>
            </a:solidFill>
            <a:ln w="25400" cap="flat" cmpd="sng" algn="ctr">
              <a:solidFill>
                <a:srgbClr val="0070C0"/>
              </a:solidFill>
              <a:prstDash val="solid"/>
            </a:ln>
            <a:effectLst/>
          </p:spPr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248" name="Овал 247"/>
            <p:cNvSpPr/>
            <p:nvPr/>
          </p:nvSpPr>
          <p:spPr>
            <a:xfrm>
              <a:off x="873540" y="363426"/>
              <a:ext cx="78870" cy="78870"/>
            </a:xfrm>
            <a:prstGeom prst="ellipse">
              <a:avLst/>
            </a:prstGeom>
            <a:solidFill>
              <a:srgbClr val="0070C0"/>
            </a:solidFill>
            <a:ln w="25400" cap="flat" cmpd="sng" algn="ctr">
              <a:solidFill>
                <a:srgbClr val="0070C0"/>
              </a:solidFill>
              <a:prstDash val="solid"/>
            </a:ln>
            <a:effectLst/>
          </p:spPr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249" name="Овал 248"/>
            <p:cNvSpPr/>
            <p:nvPr/>
          </p:nvSpPr>
          <p:spPr>
            <a:xfrm>
              <a:off x="1914940" y="363426"/>
              <a:ext cx="78870" cy="78870"/>
            </a:xfrm>
            <a:prstGeom prst="ellipse">
              <a:avLst/>
            </a:prstGeom>
            <a:solidFill>
              <a:srgbClr val="0070C0"/>
            </a:solidFill>
            <a:ln w="25400" cap="flat" cmpd="sng" algn="ctr">
              <a:solidFill>
                <a:srgbClr val="0070C0"/>
              </a:solidFill>
              <a:prstDash val="solid"/>
            </a:ln>
            <a:effectLst/>
          </p:spPr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250" name="Овал 249"/>
            <p:cNvSpPr/>
            <p:nvPr/>
          </p:nvSpPr>
          <p:spPr>
            <a:xfrm>
              <a:off x="3051590" y="376126"/>
              <a:ext cx="78870" cy="78870"/>
            </a:xfrm>
            <a:prstGeom prst="ellipse">
              <a:avLst/>
            </a:prstGeom>
            <a:solidFill>
              <a:srgbClr val="0070C0"/>
            </a:solidFill>
            <a:ln w="25400" cap="flat" cmpd="sng" algn="ctr">
              <a:solidFill>
                <a:srgbClr val="0070C0"/>
              </a:solidFill>
              <a:prstDash val="solid"/>
            </a:ln>
            <a:effectLst/>
          </p:spPr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251" name="Овал 250"/>
            <p:cNvSpPr/>
            <p:nvPr/>
          </p:nvSpPr>
          <p:spPr>
            <a:xfrm>
              <a:off x="873540" y="1785826"/>
              <a:ext cx="78870" cy="78870"/>
            </a:xfrm>
            <a:prstGeom prst="ellipse">
              <a:avLst/>
            </a:prstGeom>
            <a:solidFill>
              <a:srgbClr val="0070C0"/>
            </a:solidFill>
            <a:ln w="25400" cap="flat" cmpd="sng" algn="ctr">
              <a:solidFill>
                <a:srgbClr val="0070C0"/>
              </a:solidFill>
              <a:prstDash val="solid"/>
            </a:ln>
            <a:effectLst/>
          </p:spPr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252" name="Овал 251"/>
            <p:cNvSpPr/>
            <p:nvPr/>
          </p:nvSpPr>
          <p:spPr>
            <a:xfrm>
              <a:off x="1908590" y="1779476"/>
              <a:ext cx="78870" cy="78870"/>
            </a:xfrm>
            <a:prstGeom prst="ellipse">
              <a:avLst/>
            </a:prstGeom>
            <a:solidFill>
              <a:srgbClr val="0070C0"/>
            </a:solidFill>
            <a:ln w="25400" cap="flat" cmpd="sng" algn="ctr">
              <a:solidFill>
                <a:srgbClr val="0070C0"/>
              </a:solidFill>
              <a:prstDash val="solid"/>
            </a:ln>
            <a:effectLst/>
          </p:spPr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253" name="Овал 252"/>
            <p:cNvSpPr/>
            <p:nvPr/>
          </p:nvSpPr>
          <p:spPr>
            <a:xfrm>
              <a:off x="3032540" y="1760426"/>
              <a:ext cx="78870" cy="78870"/>
            </a:xfrm>
            <a:prstGeom prst="ellipse">
              <a:avLst/>
            </a:prstGeom>
            <a:solidFill>
              <a:srgbClr val="0070C0"/>
            </a:solidFill>
            <a:ln w="25400" cap="flat" cmpd="sng" algn="ctr">
              <a:solidFill>
                <a:srgbClr val="0070C0"/>
              </a:solidFill>
              <a:prstDash val="solid"/>
            </a:ln>
            <a:effectLst/>
          </p:spPr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cxnSp>
          <p:nvCxnSpPr>
            <p:cNvPr id="254" name="Прямая со стрелкой 253"/>
            <p:cNvCxnSpPr/>
            <p:nvPr/>
          </p:nvCxnSpPr>
          <p:spPr>
            <a:xfrm flipV="1">
              <a:off x="384730" y="442296"/>
              <a:ext cx="523320" cy="656580"/>
            </a:xfrm>
            <a:prstGeom prst="straightConnector1">
              <a:avLst/>
            </a:prstGeom>
            <a:noFill/>
            <a:ln w="19050" cap="flat" cmpd="sng" algn="ctr">
              <a:solidFill>
                <a:srgbClr val="4F81BD">
                  <a:shade val="95000"/>
                  <a:satMod val="105000"/>
                </a:srgbClr>
              </a:solidFill>
              <a:prstDash val="solid"/>
              <a:tailEnd type="stealth" w="med" len="lg"/>
            </a:ln>
            <a:effectLst/>
          </p:spPr>
        </p:cxnSp>
        <p:cxnSp>
          <p:nvCxnSpPr>
            <p:cNvPr id="255" name="Прямая со стрелкой 254"/>
            <p:cNvCxnSpPr/>
            <p:nvPr/>
          </p:nvCxnSpPr>
          <p:spPr>
            <a:xfrm flipV="1">
              <a:off x="1317779" y="430746"/>
              <a:ext cx="608711" cy="396085"/>
            </a:xfrm>
            <a:prstGeom prst="straightConnector1">
              <a:avLst/>
            </a:prstGeom>
            <a:noFill/>
            <a:ln w="19050" cap="flat" cmpd="sng" algn="ctr">
              <a:solidFill>
                <a:srgbClr val="4F81BD">
                  <a:shade val="95000"/>
                  <a:satMod val="105000"/>
                </a:srgbClr>
              </a:solidFill>
              <a:prstDash val="solid"/>
              <a:tailEnd type="stealth" w="med" len="lg"/>
            </a:ln>
            <a:effectLst/>
          </p:spPr>
        </p:cxnSp>
        <p:cxnSp>
          <p:nvCxnSpPr>
            <p:cNvPr id="256" name="Прямая со стрелкой 255"/>
            <p:cNvCxnSpPr/>
            <p:nvPr/>
          </p:nvCxnSpPr>
          <p:spPr>
            <a:xfrm>
              <a:off x="952410" y="402861"/>
              <a:ext cx="967910" cy="4503"/>
            </a:xfrm>
            <a:prstGeom prst="straightConnector1">
              <a:avLst/>
            </a:prstGeom>
            <a:noFill/>
            <a:ln w="19050" cap="flat" cmpd="sng" algn="ctr">
              <a:solidFill>
                <a:srgbClr val="4F81BD">
                  <a:shade val="95000"/>
                  <a:satMod val="105000"/>
                </a:srgbClr>
              </a:solidFill>
              <a:prstDash val="solid"/>
              <a:tailEnd type="stealth" w="med" len="lg"/>
            </a:ln>
            <a:effectLst/>
          </p:spPr>
        </p:cxnSp>
        <p:cxnSp>
          <p:nvCxnSpPr>
            <p:cNvPr id="257" name="Прямая со стрелкой 256"/>
            <p:cNvCxnSpPr/>
            <p:nvPr/>
          </p:nvCxnSpPr>
          <p:spPr>
            <a:xfrm>
              <a:off x="1993810" y="407364"/>
              <a:ext cx="1057780" cy="15882"/>
            </a:xfrm>
            <a:prstGeom prst="straightConnector1">
              <a:avLst/>
            </a:prstGeom>
            <a:noFill/>
            <a:ln w="19050" cap="flat" cmpd="sng" algn="ctr">
              <a:solidFill>
                <a:srgbClr val="4F81BD">
                  <a:shade val="95000"/>
                  <a:satMod val="105000"/>
                </a:srgbClr>
              </a:solidFill>
              <a:prstDash val="solid"/>
              <a:tailEnd type="stealth" w="med" len="lg"/>
            </a:ln>
            <a:effectLst/>
          </p:spPr>
        </p:cxnSp>
        <p:cxnSp>
          <p:nvCxnSpPr>
            <p:cNvPr id="258" name="Прямая со стрелкой 257"/>
            <p:cNvCxnSpPr/>
            <p:nvPr/>
          </p:nvCxnSpPr>
          <p:spPr>
            <a:xfrm flipV="1">
              <a:off x="396280" y="854716"/>
              <a:ext cx="854179" cy="272045"/>
            </a:xfrm>
            <a:prstGeom prst="straightConnector1">
              <a:avLst/>
            </a:prstGeom>
            <a:noFill/>
            <a:ln w="19050" cap="flat" cmpd="sng" algn="ctr">
              <a:solidFill>
                <a:srgbClr val="4F81BD">
                  <a:shade val="95000"/>
                  <a:satMod val="105000"/>
                </a:srgbClr>
              </a:solidFill>
              <a:prstDash val="solid"/>
              <a:tailEnd type="stealth" w="med" len="lg"/>
            </a:ln>
            <a:effectLst/>
          </p:spPr>
        </p:cxnSp>
        <p:cxnSp>
          <p:nvCxnSpPr>
            <p:cNvPr id="259" name="Прямая со стрелкой 258"/>
            <p:cNvCxnSpPr/>
            <p:nvPr/>
          </p:nvCxnSpPr>
          <p:spPr>
            <a:xfrm flipV="1">
              <a:off x="1948025" y="1185711"/>
              <a:ext cx="585900" cy="593765"/>
            </a:xfrm>
            <a:prstGeom prst="straightConnector1">
              <a:avLst/>
            </a:prstGeom>
            <a:noFill/>
            <a:ln w="19050" cap="flat" cmpd="sng" algn="ctr">
              <a:solidFill>
                <a:srgbClr val="4F81BD">
                  <a:shade val="95000"/>
                  <a:satMod val="105000"/>
                </a:srgbClr>
              </a:solidFill>
              <a:prstDash val="solid"/>
              <a:tailEnd type="stealth" w="med" len="lg"/>
            </a:ln>
            <a:effectLst/>
          </p:spPr>
        </p:cxnSp>
        <p:cxnSp>
          <p:nvCxnSpPr>
            <p:cNvPr id="260" name="Прямая со стрелкой 259"/>
            <p:cNvCxnSpPr/>
            <p:nvPr/>
          </p:nvCxnSpPr>
          <p:spPr>
            <a:xfrm>
              <a:off x="3118910" y="443446"/>
              <a:ext cx="316868" cy="663395"/>
            </a:xfrm>
            <a:prstGeom prst="straightConnector1">
              <a:avLst/>
            </a:prstGeom>
            <a:noFill/>
            <a:ln w="19050" cap="flat" cmpd="sng" algn="ctr">
              <a:solidFill>
                <a:srgbClr val="4F81BD">
                  <a:shade val="95000"/>
                  <a:satMod val="105000"/>
                </a:srgbClr>
              </a:solidFill>
              <a:prstDash val="solid"/>
              <a:tailEnd type="stealth" w="med" len="lg"/>
            </a:ln>
            <a:effectLst/>
          </p:spPr>
        </p:cxnSp>
        <p:cxnSp>
          <p:nvCxnSpPr>
            <p:cNvPr id="261" name="Прямая со стрелкой 260"/>
            <p:cNvCxnSpPr/>
            <p:nvPr/>
          </p:nvCxnSpPr>
          <p:spPr>
            <a:xfrm flipV="1">
              <a:off x="901700" y="1819990"/>
              <a:ext cx="1012270" cy="11550"/>
            </a:xfrm>
            <a:prstGeom prst="straightConnector1">
              <a:avLst/>
            </a:prstGeom>
            <a:noFill/>
            <a:ln w="19050" cap="flat" cmpd="sng" algn="ctr">
              <a:solidFill>
                <a:srgbClr val="4F81BD">
                  <a:shade val="95000"/>
                  <a:satMod val="105000"/>
                </a:srgbClr>
              </a:solidFill>
              <a:prstDash val="solid"/>
              <a:tailEnd type="stealth" w="med" len="lg"/>
            </a:ln>
            <a:effectLst/>
          </p:spPr>
        </p:cxnSp>
        <p:cxnSp>
          <p:nvCxnSpPr>
            <p:cNvPr id="262" name="Прямая со стрелкой 261"/>
            <p:cNvCxnSpPr/>
            <p:nvPr/>
          </p:nvCxnSpPr>
          <p:spPr>
            <a:xfrm flipV="1">
              <a:off x="1996390" y="1799861"/>
              <a:ext cx="1036150" cy="20129"/>
            </a:xfrm>
            <a:prstGeom prst="straightConnector1">
              <a:avLst/>
            </a:prstGeom>
            <a:noFill/>
            <a:ln w="19050" cap="flat" cmpd="sng" algn="ctr">
              <a:solidFill>
                <a:srgbClr val="4F81BD">
                  <a:shade val="95000"/>
                  <a:satMod val="105000"/>
                </a:srgbClr>
              </a:solidFill>
              <a:prstDash val="solid"/>
              <a:tailEnd type="stealth" w="med" len="lg"/>
            </a:ln>
            <a:effectLst/>
          </p:spPr>
        </p:cxnSp>
        <p:cxnSp>
          <p:nvCxnSpPr>
            <p:cNvPr id="263" name="Прямая со стрелкой 262"/>
            <p:cNvCxnSpPr/>
            <p:nvPr/>
          </p:nvCxnSpPr>
          <p:spPr>
            <a:xfrm flipV="1">
              <a:off x="3099860" y="1185711"/>
              <a:ext cx="335918" cy="586265"/>
            </a:xfrm>
            <a:prstGeom prst="straightConnector1">
              <a:avLst/>
            </a:prstGeom>
            <a:noFill/>
            <a:ln w="19050" cap="flat" cmpd="sng" algn="ctr">
              <a:solidFill>
                <a:srgbClr val="4F81BD">
                  <a:shade val="95000"/>
                  <a:satMod val="105000"/>
                </a:srgbClr>
              </a:solidFill>
              <a:prstDash val="solid"/>
              <a:tailEnd type="stealth" w="med" len="lg"/>
            </a:ln>
            <a:effectLst/>
          </p:spPr>
        </p:cxnSp>
        <p:sp>
          <p:nvSpPr>
            <p:cNvPr id="264" name="Поле 398"/>
            <p:cNvSpPr txBox="1"/>
            <p:nvPr/>
          </p:nvSpPr>
          <p:spPr>
            <a:xfrm>
              <a:off x="0" y="866591"/>
              <a:ext cx="475013" cy="257129"/>
            </a:xfrm>
            <a:prstGeom prst="rect">
              <a:avLst/>
            </a:prstGeom>
            <a:noFill/>
            <a:ln w="6350">
              <a:noFill/>
            </a:ln>
            <a:effectLst/>
          </p:spPr>
          <p:txBody>
            <a:bodyPr rot="0" spcFirstLastPara="0" vert="horz" wrap="square" lIns="36000" tIns="36000" rIns="36000" bIns="36000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ru-RU" sz="12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Times New Roman"/>
                  <a:ea typeface="Calibri"/>
                </a:rPr>
                <a:t>А</a:t>
              </a:r>
            </a:p>
          </p:txBody>
        </p:sp>
        <p:sp>
          <p:nvSpPr>
            <p:cNvPr id="265" name="Поле 399"/>
            <p:cNvSpPr txBox="1"/>
            <p:nvPr/>
          </p:nvSpPr>
          <p:spPr>
            <a:xfrm>
              <a:off x="813424" y="86116"/>
              <a:ext cx="397288" cy="257129"/>
            </a:xfrm>
            <a:prstGeom prst="rect">
              <a:avLst/>
            </a:prstGeom>
            <a:noFill/>
            <a:ln w="6350">
              <a:noFill/>
            </a:ln>
            <a:effectLst/>
          </p:spPr>
          <p:txBody>
            <a:bodyPr rot="0" spcFirstLastPara="0" vert="horz" wrap="square" lIns="36000" tIns="36000" rIns="36000" bIns="36000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ru-RU" sz="12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Times New Roman"/>
                  <a:ea typeface="Calibri"/>
                </a:rPr>
                <a:t>Б</a:t>
              </a:r>
            </a:p>
          </p:txBody>
        </p:sp>
        <p:sp>
          <p:nvSpPr>
            <p:cNvPr id="266" name="Поле 400"/>
            <p:cNvSpPr txBox="1"/>
            <p:nvPr/>
          </p:nvSpPr>
          <p:spPr>
            <a:xfrm>
              <a:off x="1845629" y="74240"/>
              <a:ext cx="424467" cy="257129"/>
            </a:xfrm>
            <a:prstGeom prst="rect">
              <a:avLst/>
            </a:prstGeom>
            <a:noFill/>
            <a:ln w="6350">
              <a:noFill/>
            </a:ln>
            <a:effectLst/>
          </p:spPr>
          <p:txBody>
            <a:bodyPr rot="0" spcFirstLastPara="0" vert="horz" wrap="square" lIns="36000" tIns="36000" rIns="36000" bIns="36000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ru-RU" sz="12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Times New Roman"/>
                  <a:ea typeface="Calibri"/>
                </a:rPr>
                <a:t>Е</a:t>
              </a:r>
            </a:p>
          </p:txBody>
        </p:sp>
        <p:sp>
          <p:nvSpPr>
            <p:cNvPr id="267" name="Поле 401"/>
            <p:cNvSpPr txBox="1"/>
            <p:nvPr/>
          </p:nvSpPr>
          <p:spPr>
            <a:xfrm>
              <a:off x="3020614" y="86772"/>
              <a:ext cx="415163" cy="257129"/>
            </a:xfrm>
            <a:prstGeom prst="rect">
              <a:avLst/>
            </a:prstGeom>
            <a:noFill/>
            <a:ln w="6350">
              <a:noFill/>
            </a:ln>
            <a:effectLst/>
          </p:spPr>
          <p:txBody>
            <a:bodyPr rot="0" spcFirstLastPara="0" vert="horz" wrap="square" lIns="36000" tIns="36000" rIns="36000" bIns="36000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ru-RU" sz="12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Times New Roman"/>
                  <a:ea typeface="Calibri"/>
                </a:rPr>
                <a:t>И</a:t>
              </a:r>
            </a:p>
          </p:txBody>
        </p:sp>
        <p:sp>
          <p:nvSpPr>
            <p:cNvPr id="268" name="Поле 402"/>
            <p:cNvSpPr txBox="1"/>
            <p:nvPr/>
          </p:nvSpPr>
          <p:spPr>
            <a:xfrm>
              <a:off x="1412481" y="694727"/>
              <a:ext cx="496109" cy="257129"/>
            </a:xfrm>
            <a:prstGeom prst="rect">
              <a:avLst/>
            </a:prstGeom>
            <a:noFill/>
            <a:ln w="6350">
              <a:noFill/>
            </a:ln>
            <a:effectLst/>
          </p:spPr>
          <p:txBody>
            <a:bodyPr rot="0" spcFirstLastPara="0" vert="horz" wrap="square" lIns="36000" tIns="36000" rIns="36000" bIns="36000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ru-RU" sz="12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Times New Roman"/>
                  <a:ea typeface="Calibri"/>
                </a:rPr>
                <a:t>В</a:t>
              </a:r>
            </a:p>
          </p:txBody>
        </p:sp>
        <p:sp>
          <p:nvSpPr>
            <p:cNvPr id="269" name="Поле 403"/>
            <p:cNvSpPr txBox="1"/>
            <p:nvPr/>
          </p:nvSpPr>
          <p:spPr>
            <a:xfrm>
              <a:off x="2538604" y="916706"/>
              <a:ext cx="398514" cy="257129"/>
            </a:xfrm>
            <a:prstGeom prst="rect">
              <a:avLst/>
            </a:prstGeom>
            <a:noFill/>
            <a:ln w="6350">
              <a:noFill/>
            </a:ln>
            <a:effectLst/>
          </p:spPr>
          <p:txBody>
            <a:bodyPr rot="0" spcFirstLastPara="0" vert="horz" wrap="square" lIns="36000" tIns="36000" rIns="36000" bIns="36000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ru-RU" sz="12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Times New Roman"/>
                  <a:ea typeface="Calibri"/>
                </a:rPr>
                <a:t>З</a:t>
              </a:r>
            </a:p>
          </p:txBody>
        </p:sp>
        <p:sp>
          <p:nvSpPr>
            <p:cNvPr id="270" name="Поле 404"/>
            <p:cNvSpPr txBox="1"/>
            <p:nvPr/>
          </p:nvSpPr>
          <p:spPr>
            <a:xfrm>
              <a:off x="3515096" y="1008775"/>
              <a:ext cx="506215" cy="257129"/>
            </a:xfrm>
            <a:prstGeom prst="rect">
              <a:avLst/>
            </a:prstGeom>
            <a:noFill/>
            <a:ln w="6350">
              <a:noFill/>
            </a:ln>
            <a:effectLst/>
          </p:spPr>
          <p:txBody>
            <a:bodyPr rot="0" spcFirstLastPara="0" vert="horz" wrap="square" lIns="36000" tIns="36000" rIns="36000" bIns="36000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ru-RU" sz="12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Times New Roman"/>
                  <a:ea typeface="Calibri"/>
                </a:rPr>
                <a:t>Л</a:t>
              </a:r>
            </a:p>
          </p:txBody>
        </p:sp>
        <p:sp>
          <p:nvSpPr>
            <p:cNvPr id="271" name="Поле 405"/>
            <p:cNvSpPr txBox="1"/>
            <p:nvPr/>
          </p:nvSpPr>
          <p:spPr>
            <a:xfrm>
              <a:off x="813424" y="1875346"/>
              <a:ext cx="476470" cy="257129"/>
            </a:xfrm>
            <a:prstGeom prst="rect">
              <a:avLst/>
            </a:prstGeom>
            <a:noFill/>
            <a:ln w="6350">
              <a:noFill/>
            </a:ln>
            <a:effectLst/>
          </p:spPr>
          <p:txBody>
            <a:bodyPr rot="0" spcFirstLastPara="0" vert="horz" wrap="square" lIns="36000" tIns="36000" rIns="36000" bIns="36000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ru-RU" sz="12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Times New Roman"/>
                  <a:ea typeface="Calibri"/>
                </a:rPr>
                <a:t>Д</a:t>
              </a:r>
            </a:p>
          </p:txBody>
        </p:sp>
        <p:sp>
          <p:nvSpPr>
            <p:cNvPr id="272" name="Поле 406"/>
            <p:cNvSpPr txBox="1"/>
            <p:nvPr/>
          </p:nvSpPr>
          <p:spPr>
            <a:xfrm>
              <a:off x="1845630" y="1874092"/>
              <a:ext cx="493809" cy="257129"/>
            </a:xfrm>
            <a:prstGeom prst="rect">
              <a:avLst/>
            </a:prstGeom>
            <a:noFill/>
            <a:ln w="6350">
              <a:noFill/>
            </a:ln>
            <a:effectLst/>
          </p:spPr>
          <p:txBody>
            <a:bodyPr rot="0" spcFirstLastPara="0" vert="horz" wrap="square" lIns="36000" tIns="36000" rIns="36000" bIns="36000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ru-RU" sz="12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Times New Roman"/>
                  <a:ea typeface="Calibri"/>
                </a:rPr>
                <a:t>Ж</a:t>
              </a:r>
            </a:p>
          </p:txBody>
        </p:sp>
        <p:sp>
          <p:nvSpPr>
            <p:cNvPr id="273" name="Поле 407"/>
            <p:cNvSpPr txBox="1"/>
            <p:nvPr/>
          </p:nvSpPr>
          <p:spPr>
            <a:xfrm>
              <a:off x="2971325" y="1859830"/>
              <a:ext cx="425018" cy="257129"/>
            </a:xfrm>
            <a:prstGeom prst="rect">
              <a:avLst/>
            </a:prstGeom>
            <a:noFill/>
            <a:ln w="6350">
              <a:noFill/>
            </a:ln>
            <a:effectLst/>
          </p:spPr>
          <p:txBody>
            <a:bodyPr rot="0" spcFirstLastPara="0" vert="horz" wrap="square" lIns="36000" tIns="36000" rIns="36000" bIns="36000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ru-RU" sz="12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Times New Roman"/>
                  <a:ea typeface="Calibri"/>
                </a:rPr>
                <a:t>К</a:t>
              </a:r>
            </a:p>
          </p:txBody>
        </p:sp>
        <p:sp>
          <p:nvSpPr>
            <p:cNvPr id="274" name="Овал 273"/>
            <p:cNvSpPr/>
            <p:nvPr/>
          </p:nvSpPr>
          <p:spPr>
            <a:xfrm>
              <a:off x="1250459" y="1340296"/>
              <a:ext cx="78870" cy="78870"/>
            </a:xfrm>
            <a:prstGeom prst="ellipse">
              <a:avLst/>
            </a:prstGeom>
            <a:solidFill>
              <a:srgbClr val="0070C0"/>
            </a:solidFill>
            <a:ln w="25400" cap="flat" cmpd="sng" algn="ctr">
              <a:solidFill>
                <a:srgbClr val="0070C0"/>
              </a:solidFill>
              <a:prstDash val="solid"/>
            </a:ln>
            <a:effectLst/>
          </p:spPr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cxnSp>
          <p:nvCxnSpPr>
            <p:cNvPr id="275" name="Прямая со стрелкой 274"/>
            <p:cNvCxnSpPr/>
            <p:nvPr/>
          </p:nvCxnSpPr>
          <p:spPr>
            <a:xfrm>
              <a:off x="940860" y="442296"/>
              <a:ext cx="321149" cy="384535"/>
            </a:xfrm>
            <a:prstGeom prst="straightConnector1">
              <a:avLst/>
            </a:prstGeom>
            <a:noFill/>
            <a:ln w="19050" cap="flat" cmpd="sng" algn="ctr">
              <a:solidFill>
                <a:srgbClr val="4F81BD">
                  <a:shade val="95000"/>
                  <a:satMod val="105000"/>
                </a:srgbClr>
              </a:solidFill>
              <a:prstDash val="solid"/>
              <a:tailEnd type="stealth" w="med" len="lg"/>
            </a:ln>
            <a:effectLst/>
          </p:spPr>
        </p:cxnSp>
        <p:cxnSp>
          <p:nvCxnSpPr>
            <p:cNvPr id="276" name="Прямая со стрелкой 275"/>
            <p:cNvCxnSpPr/>
            <p:nvPr/>
          </p:nvCxnSpPr>
          <p:spPr>
            <a:xfrm>
              <a:off x="1289894" y="894151"/>
              <a:ext cx="0" cy="446145"/>
            </a:xfrm>
            <a:prstGeom prst="straightConnector1">
              <a:avLst/>
            </a:prstGeom>
            <a:noFill/>
            <a:ln w="19050" cap="flat" cmpd="sng" algn="ctr">
              <a:solidFill>
                <a:srgbClr val="4F81BD">
                  <a:shade val="95000"/>
                  <a:satMod val="105000"/>
                </a:srgbClr>
              </a:solidFill>
              <a:prstDash val="solid"/>
              <a:tailEnd type="stealth" w="med" len="lg"/>
            </a:ln>
            <a:effectLst/>
          </p:spPr>
        </p:cxnSp>
        <p:cxnSp>
          <p:nvCxnSpPr>
            <p:cNvPr id="277" name="Прямая со стрелкой 276"/>
            <p:cNvCxnSpPr/>
            <p:nvPr/>
          </p:nvCxnSpPr>
          <p:spPr>
            <a:xfrm>
              <a:off x="1996390" y="423246"/>
              <a:ext cx="1411503" cy="695145"/>
            </a:xfrm>
            <a:prstGeom prst="straightConnector1">
              <a:avLst/>
            </a:prstGeom>
            <a:noFill/>
            <a:ln w="19050" cap="flat" cmpd="sng" algn="ctr">
              <a:solidFill>
                <a:srgbClr val="4F81BD">
                  <a:shade val="95000"/>
                  <a:satMod val="105000"/>
                </a:srgbClr>
              </a:solidFill>
              <a:prstDash val="solid"/>
              <a:tailEnd type="stealth" w="med" len="lg"/>
            </a:ln>
            <a:effectLst/>
          </p:spPr>
        </p:cxnSp>
        <p:sp>
          <p:nvSpPr>
            <p:cNvPr id="278" name="Поле 412"/>
            <p:cNvSpPr txBox="1"/>
            <p:nvPr/>
          </p:nvSpPr>
          <p:spPr>
            <a:xfrm>
              <a:off x="1301770" y="1116971"/>
              <a:ext cx="496109" cy="257129"/>
            </a:xfrm>
            <a:prstGeom prst="rect">
              <a:avLst/>
            </a:prstGeom>
            <a:noFill/>
            <a:ln w="6350">
              <a:noFill/>
            </a:ln>
            <a:effectLst/>
          </p:spPr>
          <p:txBody>
            <a:bodyPr rot="0" spcFirstLastPara="0" vert="horz" wrap="square" lIns="36000" tIns="36000" rIns="36000" bIns="36000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ru-RU" sz="12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Times New Roman"/>
                  <a:ea typeface="Calibri"/>
                </a:rPr>
                <a:t>Г</a:t>
              </a:r>
            </a:p>
          </p:txBody>
        </p:sp>
        <p:cxnSp>
          <p:nvCxnSpPr>
            <p:cNvPr id="279" name="Прямая со стрелкой 278"/>
            <p:cNvCxnSpPr/>
            <p:nvPr/>
          </p:nvCxnSpPr>
          <p:spPr>
            <a:xfrm flipV="1">
              <a:off x="940860" y="1407616"/>
              <a:ext cx="321149" cy="389760"/>
            </a:xfrm>
            <a:prstGeom prst="straightConnector1">
              <a:avLst/>
            </a:prstGeom>
            <a:noFill/>
            <a:ln w="19050" cap="flat" cmpd="sng" algn="ctr">
              <a:solidFill>
                <a:srgbClr val="4F81BD">
                  <a:shade val="95000"/>
                  <a:satMod val="105000"/>
                </a:srgbClr>
              </a:solidFill>
              <a:prstDash val="solid"/>
              <a:tailEnd type="stealth" w="med" len="lg"/>
            </a:ln>
            <a:effectLst/>
          </p:spPr>
        </p:cxnSp>
        <p:cxnSp>
          <p:nvCxnSpPr>
            <p:cNvPr id="280" name="Прямая со стрелкой 279"/>
            <p:cNvCxnSpPr/>
            <p:nvPr/>
          </p:nvCxnSpPr>
          <p:spPr>
            <a:xfrm flipV="1">
              <a:off x="1329329" y="1174161"/>
              <a:ext cx="1176711" cy="205570"/>
            </a:xfrm>
            <a:prstGeom prst="straightConnector1">
              <a:avLst/>
            </a:prstGeom>
            <a:noFill/>
            <a:ln w="19050" cap="flat" cmpd="sng" algn="ctr">
              <a:solidFill>
                <a:srgbClr val="4F81BD">
                  <a:shade val="95000"/>
                  <a:satMod val="105000"/>
                </a:srgbClr>
              </a:solidFill>
              <a:prstDash val="solid"/>
              <a:tailEnd type="stealth" w="med" len="lg"/>
            </a:ln>
            <a:effectLst/>
          </p:spPr>
        </p:cxnSp>
        <p:cxnSp>
          <p:nvCxnSpPr>
            <p:cNvPr id="281" name="Прямая со стрелкой 280"/>
            <p:cNvCxnSpPr/>
            <p:nvPr/>
          </p:nvCxnSpPr>
          <p:spPr>
            <a:xfrm>
              <a:off x="1329329" y="854716"/>
              <a:ext cx="1165161" cy="291560"/>
            </a:xfrm>
            <a:prstGeom prst="straightConnector1">
              <a:avLst/>
            </a:prstGeom>
            <a:noFill/>
            <a:ln w="19050" cap="flat" cmpd="sng" algn="ctr">
              <a:solidFill>
                <a:srgbClr val="4F81BD">
                  <a:shade val="95000"/>
                  <a:satMod val="105000"/>
                </a:srgbClr>
              </a:solidFill>
              <a:prstDash val="solid"/>
              <a:tailEnd type="stealth" w="med" len="lg"/>
            </a:ln>
            <a:effectLst/>
          </p:spPr>
        </p:cxnSp>
        <p:cxnSp>
          <p:nvCxnSpPr>
            <p:cNvPr id="282" name="Прямая со стрелкой 281"/>
            <p:cNvCxnSpPr/>
            <p:nvPr/>
          </p:nvCxnSpPr>
          <p:spPr>
            <a:xfrm flipV="1">
              <a:off x="1975910" y="1174161"/>
              <a:ext cx="1431983" cy="616865"/>
            </a:xfrm>
            <a:prstGeom prst="straightConnector1">
              <a:avLst/>
            </a:prstGeom>
            <a:noFill/>
            <a:ln w="19050" cap="flat" cmpd="sng" algn="ctr">
              <a:solidFill>
                <a:srgbClr val="4F81BD">
                  <a:shade val="95000"/>
                  <a:satMod val="105000"/>
                </a:srgbClr>
              </a:solidFill>
              <a:prstDash val="solid"/>
              <a:tailEnd type="stealth" w="med" len="lg"/>
            </a:ln>
            <a:effectLst/>
          </p:spPr>
        </p:cxnSp>
        <p:cxnSp>
          <p:nvCxnSpPr>
            <p:cNvPr id="283" name="Прямая соединительная линия 282"/>
            <p:cNvCxnSpPr/>
            <p:nvPr/>
          </p:nvCxnSpPr>
          <p:spPr>
            <a:xfrm>
              <a:off x="1329329" y="337307"/>
              <a:ext cx="0" cy="149581"/>
            </a:xfrm>
            <a:prstGeom prst="line">
              <a:avLst/>
            </a:prstGeom>
            <a:noFill/>
            <a:ln w="28575" cap="flat" cmpd="sng" algn="ctr">
              <a:solidFill>
                <a:srgbClr val="FF0000"/>
              </a:solidFill>
              <a:prstDash val="solid"/>
            </a:ln>
            <a:effectLst/>
          </p:spPr>
        </p:cxnSp>
        <p:cxnSp>
          <p:nvCxnSpPr>
            <p:cNvPr id="284" name="Прямая соединительная линия 283"/>
            <p:cNvCxnSpPr/>
            <p:nvPr/>
          </p:nvCxnSpPr>
          <p:spPr>
            <a:xfrm>
              <a:off x="1411774" y="337307"/>
              <a:ext cx="0" cy="149581"/>
            </a:xfrm>
            <a:prstGeom prst="line">
              <a:avLst/>
            </a:prstGeom>
            <a:noFill/>
            <a:ln w="28575" cap="flat" cmpd="sng" algn="ctr">
              <a:solidFill>
                <a:srgbClr val="FF0000"/>
              </a:solidFill>
              <a:prstDash val="solid"/>
            </a:ln>
            <a:effectLst/>
          </p:spPr>
        </p:cxnSp>
        <p:cxnSp>
          <p:nvCxnSpPr>
            <p:cNvPr id="285" name="Прямая соединительная линия 284"/>
            <p:cNvCxnSpPr/>
            <p:nvPr/>
          </p:nvCxnSpPr>
          <p:spPr>
            <a:xfrm>
              <a:off x="2490915" y="347304"/>
              <a:ext cx="0" cy="149581"/>
            </a:xfrm>
            <a:prstGeom prst="line">
              <a:avLst/>
            </a:prstGeom>
            <a:noFill/>
            <a:ln w="28575" cap="flat" cmpd="sng" algn="ctr">
              <a:solidFill>
                <a:srgbClr val="FF0000"/>
              </a:solidFill>
              <a:prstDash val="solid"/>
            </a:ln>
            <a:effectLst/>
          </p:spPr>
        </p:cxnSp>
        <p:cxnSp>
          <p:nvCxnSpPr>
            <p:cNvPr id="286" name="Прямая соединительная линия 285"/>
            <p:cNvCxnSpPr/>
            <p:nvPr/>
          </p:nvCxnSpPr>
          <p:spPr>
            <a:xfrm>
              <a:off x="2573360" y="347304"/>
              <a:ext cx="0" cy="149581"/>
            </a:xfrm>
            <a:prstGeom prst="line">
              <a:avLst/>
            </a:prstGeom>
            <a:noFill/>
            <a:ln w="28575" cap="flat" cmpd="sng" algn="ctr">
              <a:solidFill>
                <a:srgbClr val="FF0000"/>
              </a:solidFill>
              <a:prstDash val="solid"/>
            </a:ln>
            <a:effectLst/>
          </p:spPr>
        </p:cxnSp>
        <p:cxnSp>
          <p:nvCxnSpPr>
            <p:cNvPr id="287" name="Прямая соединительная линия 286"/>
            <p:cNvCxnSpPr/>
            <p:nvPr/>
          </p:nvCxnSpPr>
          <p:spPr>
            <a:xfrm>
              <a:off x="1338326" y="1760426"/>
              <a:ext cx="0" cy="149581"/>
            </a:xfrm>
            <a:prstGeom prst="line">
              <a:avLst/>
            </a:prstGeom>
            <a:noFill/>
            <a:ln w="28575" cap="flat" cmpd="sng" algn="ctr">
              <a:solidFill>
                <a:srgbClr val="FF0000"/>
              </a:solidFill>
              <a:prstDash val="solid"/>
            </a:ln>
            <a:effectLst/>
          </p:spPr>
        </p:cxnSp>
        <p:cxnSp>
          <p:nvCxnSpPr>
            <p:cNvPr id="288" name="Прямая соединительная линия 287"/>
            <p:cNvCxnSpPr/>
            <p:nvPr/>
          </p:nvCxnSpPr>
          <p:spPr>
            <a:xfrm>
              <a:off x="1420771" y="1760426"/>
              <a:ext cx="0" cy="149581"/>
            </a:xfrm>
            <a:prstGeom prst="line">
              <a:avLst/>
            </a:prstGeom>
            <a:noFill/>
            <a:ln w="28575" cap="flat" cmpd="sng" algn="ctr">
              <a:solidFill>
                <a:srgbClr val="FF0000"/>
              </a:solidFill>
              <a:prstDash val="solid"/>
            </a:ln>
            <a:effectLst/>
          </p:spPr>
        </p:cxnSp>
        <p:cxnSp>
          <p:nvCxnSpPr>
            <p:cNvPr id="289" name="Прямая соединительная линия 288"/>
            <p:cNvCxnSpPr/>
            <p:nvPr/>
          </p:nvCxnSpPr>
          <p:spPr>
            <a:xfrm>
              <a:off x="1650670" y="496885"/>
              <a:ext cx="104278" cy="154400"/>
            </a:xfrm>
            <a:prstGeom prst="line">
              <a:avLst/>
            </a:prstGeom>
            <a:noFill/>
            <a:ln w="28575" cap="flat" cmpd="sng" algn="ctr">
              <a:solidFill>
                <a:srgbClr val="FF0000"/>
              </a:solidFill>
              <a:prstDash val="solid"/>
            </a:ln>
            <a:effectLst/>
          </p:spPr>
        </p:cxnSp>
        <p:cxnSp>
          <p:nvCxnSpPr>
            <p:cNvPr id="290" name="Прямая соединительная линия 289"/>
            <p:cNvCxnSpPr/>
            <p:nvPr/>
          </p:nvCxnSpPr>
          <p:spPr>
            <a:xfrm>
              <a:off x="1585356" y="540327"/>
              <a:ext cx="104278" cy="154400"/>
            </a:xfrm>
            <a:prstGeom prst="line">
              <a:avLst/>
            </a:prstGeom>
            <a:noFill/>
            <a:ln w="28575" cap="flat" cmpd="sng" algn="ctr">
              <a:solidFill>
                <a:srgbClr val="FF0000"/>
              </a:solidFill>
              <a:prstDash val="solid"/>
            </a:ln>
            <a:effectLst/>
          </p:spPr>
        </p:cxnSp>
        <p:cxnSp>
          <p:nvCxnSpPr>
            <p:cNvPr id="291" name="Прямая соединительная линия 290"/>
            <p:cNvCxnSpPr/>
            <p:nvPr/>
          </p:nvCxnSpPr>
          <p:spPr>
            <a:xfrm flipH="1">
              <a:off x="1797879" y="900723"/>
              <a:ext cx="56038" cy="165060"/>
            </a:xfrm>
            <a:prstGeom prst="line">
              <a:avLst/>
            </a:prstGeom>
            <a:noFill/>
            <a:ln w="28575" cap="flat" cmpd="sng" algn="ctr">
              <a:solidFill>
                <a:srgbClr val="FF0000"/>
              </a:solidFill>
              <a:prstDash val="solid"/>
            </a:ln>
            <a:effectLst/>
          </p:spPr>
        </p:cxnSp>
        <p:cxnSp>
          <p:nvCxnSpPr>
            <p:cNvPr id="292" name="Прямая соединительная линия 291"/>
            <p:cNvCxnSpPr/>
            <p:nvPr/>
          </p:nvCxnSpPr>
          <p:spPr>
            <a:xfrm flipH="1">
              <a:off x="1881343" y="923771"/>
              <a:ext cx="56038" cy="165060"/>
            </a:xfrm>
            <a:prstGeom prst="line">
              <a:avLst/>
            </a:prstGeom>
            <a:noFill/>
            <a:ln w="28575" cap="flat" cmpd="sng" algn="ctr">
              <a:solidFill>
                <a:srgbClr val="FF0000"/>
              </a:solidFill>
              <a:prstDash val="solid"/>
            </a:ln>
            <a:effectLst/>
          </p:spPr>
        </p:cxnSp>
        <p:cxnSp>
          <p:nvCxnSpPr>
            <p:cNvPr id="293" name="Прямая соединительная линия 292"/>
            <p:cNvCxnSpPr/>
            <p:nvPr/>
          </p:nvCxnSpPr>
          <p:spPr>
            <a:xfrm flipH="1">
              <a:off x="2538605" y="645347"/>
              <a:ext cx="91780" cy="163996"/>
            </a:xfrm>
            <a:prstGeom prst="line">
              <a:avLst/>
            </a:prstGeom>
            <a:noFill/>
            <a:ln w="28575" cap="flat" cmpd="sng" algn="ctr">
              <a:solidFill>
                <a:srgbClr val="FF0000"/>
              </a:solidFill>
              <a:prstDash val="solid"/>
            </a:ln>
            <a:effectLst/>
          </p:spPr>
        </p:cxnSp>
        <p:cxnSp>
          <p:nvCxnSpPr>
            <p:cNvPr id="294" name="Прямая соединительная линия 293"/>
            <p:cNvCxnSpPr/>
            <p:nvPr/>
          </p:nvCxnSpPr>
          <p:spPr>
            <a:xfrm flipH="1">
              <a:off x="2608986" y="680649"/>
              <a:ext cx="91780" cy="163996"/>
            </a:xfrm>
            <a:prstGeom prst="line">
              <a:avLst/>
            </a:prstGeom>
            <a:noFill/>
            <a:ln w="28575" cap="flat" cmpd="sng" algn="ctr">
              <a:solidFill>
                <a:srgbClr val="FF0000"/>
              </a:solidFill>
              <a:prstDash val="solid"/>
            </a:ln>
            <a:effectLst/>
          </p:spPr>
        </p:cxnSp>
        <p:cxnSp>
          <p:nvCxnSpPr>
            <p:cNvPr id="295" name="Прямая соединительная линия 294"/>
            <p:cNvCxnSpPr/>
            <p:nvPr/>
          </p:nvCxnSpPr>
          <p:spPr>
            <a:xfrm flipH="1">
              <a:off x="3134268" y="611579"/>
              <a:ext cx="167072" cy="92744"/>
            </a:xfrm>
            <a:prstGeom prst="line">
              <a:avLst/>
            </a:prstGeom>
            <a:noFill/>
            <a:ln w="28575" cap="flat" cmpd="sng" algn="ctr">
              <a:solidFill>
                <a:srgbClr val="FF0000"/>
              </a:solidFill>
              <a:prstDash val="solid"/>
            </a:ln>
            <a:effectLst/>
          </p:spPr>
        </p:cxnSp>
        <p:cxnSp>
          <p:nvCxnSpPr>
            <p:cNvPr id="296" name="Прямая соединительная линия 295"/>
            <p:cNvCxnSpPr/>
            <p:nvPr/>
          </p:nvCxnSpPr>
          <p:spPr>
            <a:xfrm flipH="1">
              <a:off x="3175832" y="692868"/>
              <a:ext cx="167072" cy="92744"/>
            </a:xfrm>
            <a:prstGeom prst="line">
              <a:avLst/>
            </a:prstGeom>
            <a:noFill/>
            <a:ln w="28575" cap="flat" cmpd="sng" algn="ctr">
              <a:solidFill>
                <a:srgbClr val="FF0000"/>
              </a:solidFill>
              <a:prstDash val="solid"/>
            </a:ln>
            <a:effectLst/>
          </p:spPr>
        </p:cxnSp>
      </p:grpSp>
    </p:spTree>
    <p:extLst>
      <p:ext uri="{BB962C8B-B14F-4D97-AF65-F5344CB8AC3E}">
        <p14:creationId xmlns:p14="http://schemas.microsoft.com/office/powerpoint/2010/main" val="3467112044"/>
      </p:ext>
    </p:extLst>
  </p:cSld>
  <p:clrMapOvr>
    <a:masterClrMapping/>
  </p:clrMapOvr>
  <p:transition spd="med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4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4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" dur="500"/>
                                        <p:tgtEl>
                                          <p:spTgt spid="2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6" grpId="0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оле 114"/>
          <p:cNvSpPr txBox="1"/>
          <p:nvPr/>
        </p:nvSpPr>
        <p:spPr>
          <a:xfrm>
            <a:off x="431540" y="215680"/>
            <a:ext cx="497205" cy="318924"/>
          </a:xfrm>
          <a:prstGeom prst="rect">
            <a:avLst/>
          </a:prstGeom>
          <a:solidFill>
            <a:sysClr val="window" lastClr="FFFFFF"/>
          </a:solidFill>
          <a:ln w="6350">
            <a:solidFill>
              <a:prstClr val="black"/>
            </a:solidFill>
          </a:ln>
          <a:effectLst/>
        </p:spPr>
        <p:txBody>
          <a:bodyPr rot="0" spcFirstLastPara="0" vert="horz" wrap="square" lIns="90000" tIns="36000" rIns="91440" bIns="36000" numCol="1" spcCol="0" rtlCol="0" fromWordArt="0" anchor="ctr" anchorCtr="0" forceAA="0" compatLnSpc="1">
            <a:prstTxWarp prst="textNoShape">
              <a:avLst/>
            </a:prstTxWarp>
            <a:spAutoFit/>
          </a:bodyPr>
          <a:lstStyle/>
          <a:p>
            <a:pPr algn="ctr">
              <a:spcAft>
                <a:spcPts val="0"/>
              </a:spcAft>
            </a:pPr>
            <a:r>
              <a:rPr lang="ru-RU" sz="1600" b="1" dirty="0" smtClean="0">
                <a:solidFill>
                  <a:srgbClr val="000000"/>
                </a:solidFill>
                <a:latin typeface="Times New Roman"/>
                <a:ea typeface="Calibri"/>
              </a:rPr>
              <a:t>9-4</a:t>
            </a:r>
            <a:endParaRPr lang="ru-RU" sz="1600" dirty="0">
              <a:solidFill>
                <a:srgbClr val="000000"/>
              </a:solidFill>
              <a:latin typeface="Times New Roman"/>
              <a:ea typeface="Calibri"/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286561" y="4494119"/>
            <a:ext cx="1217000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1600" b="1" i="1" dirty="0">
                <a:solidFill>
                  <a:srgbClr val="000099"/>
                </a:solidFill>
                <a:latin typeface="Calibri"/>
              </a:rPr>
              <a:t>Ответ:</a:t>
            </a:r>
            <a:r>
              <a:rPr lang="ru-RU" sz="1600" dirty="0">
                <a:solidFill>
                  <a:srgbClr val="000099"/>
                </a:solidFill>
                <a:latin typeface="Calibri"/>
              </a:rPr>
              <a:t> 16.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278222" y="1851670"/>
            <a:ext cx="8531876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400" dirty="0" smtClean="0">
                <a:solidFill>
                  <a:srgbClr val="000099"/>
                </a:solidFill>
                <a:latin typeface="Calibri"/>
              </a:rPr>
              <a:t>Вершина </a:t>
            </a:r>
            <a:r>
              <a:rPr lang="ru-RU" sz="1400" dirty="0">
                <a:solidFill>
                  <a:srgbClr val="000099"/>
                </a:solidFill>
                <a:latin typeface="Calibri"/>
              </a:rPr>
              <a:t>Л – три входящих стрелки с числами 8, 4 и 4, всего 8 + 4 + 4 = 16 путей.</a:t>
            </a:r>
          </a:p>
        </p:txBody>
      </p:sp>
      <p:sp>
        <p:nvSpPr>
          <p:cNvPr id="64" name="Прямоугольник 63"/>
          <p:cNvSpPr/>
          <p:nvPr/>
        </p:nvSpPr>
        <p:spPr>
          <a:xfrm>
            <a:off x="2250259" y="2387870"/>
            <a:ext cx="4599940" cy="2249805"/>
          </a:xfrm>
          <a:prstGeom prst="rect">
            <a:avLst/>
          </a:prstGeom>
        </p:spPr>
      </p:sp>
      <p:sp>
        <p:nvSpPr>
          <p:cNvPr id="65" name="Овал 64"/>
          <p:cNvSpPr/>
          <p:nvPr/>
        </p:nvSpPr>
        <p:spPr>
          <a:xfrm>
            <a:off x="2567669" y="3475196"/>
            <a:ext cx="78870" cy="78870"/>
          </a:xfrm>
          <a:prstGeom prst="ellipse">
            <a:avLst/>
          </a:prstGeom>
          <a:solidFill>
            <a:srgbClr val="0070C0"/>
          </a:solidFill>
          <a:ln w="25400" cap="flat" cmpd="sng" algn="ctr">
            <a:solidFill>
              <a:srgbClr val="0070C0"/>
            </a:solidFill>
            <a:prstDash val="solid"/>
          </a:ln>
          <a:effectLst/>
        </p:spPr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cxnSp>
        <p:nvCxnSpPr>
          <p:cNvPr id="66" name="Прямая со стрелкой 65"/>
          <p:cNvCxnSpPr/>
          <p:nvPr/>
        </p:nvCxnSpPr>
        <p:spPr>
          <a:xfrm>
            <a:off x="2646539" y="3514631"/>
            <a:ext cx="854179" cy="252970"/>
          </a:xfrm>
          <a:prstGeom prst="straightConnector1">
            <a:avLst/>
          </a:prstGeom>
          <a:noFill/>
          <a:ln w="19050" cap="flat" cmpd="sng" algn="ctr">
            <a:solidFill>
              <a:srgbClr val="4F81BD">
                <a:shade val="95000"/>
                <a:satMod val="105000"/>
              </a:srgbClr>
            </a:solidFill>
            <a:prstDash val="solid"/>
            <a:tailEnd type="stealth" w="med" len="lg"/>
          </a:ln>
          <a:effectLst/>
        </p:spPr>
      </p:cxnSp>
      <p:cxnSp>
        <p:nvCxnSpPr>
          <p:cNvPr id="67" name="Прямая со стрелкой 66"/>
          <p:cNvCxnSpPr/>
          <p:nvPr/>
        </p:nvCxnSpPr>
        <p:spPr>
          <a:xfrm>
            <a:off x="2622289" y="3537546"/>
            <a:ext cx="513060" cy="647700"/>
          </a:xfrm>
          <a:prstGeom prst="straightConnector1">
            <a:avLst/>
          </a:prstGeom>
          <a:noFill/>
          <a:ln w="19050" cap="flat" cmpd="sng" algn="ctr">
            <a:solidFill>
              <a:srgbClr val="4F81BD">
                <a:shade val="95000"/>
                <a:satMod val="105000"/>
              </a:srgbClr>
            </a:solidFill>
            <a:prstDash val="solid"/>
            <a:tailEnd type="stealth" w="med" len="lg"/>
          </a:ln>
          <a:effectLst/>
        </p:spPr>
      </p:cxnSp>
      <p:sp>
        <p:nvSpPr>
          <p:cNvPr id="68" name="Овал 67"/>
          <p:cNvSpPr/>
          <p:nvPr/>
        </p:nvSpPr>
        <p:spPr>
          <a:xfrm>
            <a:off x="3500718" y="3203151"/>
            <a:ext cx="78870" cy="78870"/>
          </a:xfrm>
          <a:prstGeom prst="ellipse">
            <a:avLst/>
          </a:prstGeom>
          <a:solidFill>
            <a:srgbClr val="0070C0"/>
          </a:solidFill>
          <a:ln w="25400" cap="flat" cmpd="sng" algn="ctr">
            <a:solidFill>
              <a:srgbClr val="0070C0"/>
            </a:solidFill>
            <a:prstDash val="solid"/>
          </a:ln>
          <a:effectLst/>
        </p:spPr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cxnSp>
        <p:nvCxnSpPr>
          <p:cNvPr id="69" name="Прямая со стрелкой 68"/>
          <p:cNvCxnSpPr/>
          <p:nvPr/>
        </p:nvCxnSpPr>
        <p:spPr>
          <a:xfrm>
            <a:off x="3568038" y="3795486"/>
            <a:ext cx="602361" cy="383410"/>
          </a:xfrm>
          <a:prstGeom prst="straightConnector1">
            <a:avLst/>
          </a:prstGeom>
          <a:noFill/>
          <a:ln w="19050" cap="flat" cmpd="sng" algn="ctr">
            <a:solidFill>
              <a:srgbClr val="4F81BD">
                <a:shade val="95000"/>
                <a:satMod val="105000"/>
              </a:srgbClr>
            </a:solidFill>
            <a:prstDash val="solid"/>
            <a:tailEnd type="stealth" w="med" len="lg"/>
          </a:ln>
          <a:effectLst/>
        </p:spPr>
      </p:cxnSp>
      <p:sp>
        <p:nvSpPr>
          <p:cNvPr id="70" name="Овал 69"/>
          <p:cNvSpPr/>
          <p:nvPr/>
        </p:nvSpPr>
        <p:spPr>
          <a:xfrm>
            <a:off x="4744749" y="3494711"/>
            <a:ext cx="78870" cy="78870"/>
          </a:xfrm>
          <a:prstGeom prst="ellipse">
            <a:avLst/>
          </a:prstGeom>
          <a:solidFill>
            <a:srgbClr val="0070C0"/>
          </a:solidFill>
          <a:ln w="25400" cap="flat" cmpd="sng" algn="ctr">
            <a:solidFill>
              <a:srgbClr val="0070C0"/>
            </a:solidFill>
            <a:prstDash val="solid"/>
          </a:ln>
          <a:effectLst/>
        </p:spPr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cxnSp>
        <p:nvCxnSpPr>
          <p:cNvPr id="71" name="Прямая со стрелкой 70"/>
          <p:cNvCxnSpPr/>
          <p:nvPr/>
        </p:nvCxnSpPr>
        <p:spPr>
          <a:xfrm>
            <a:off x="4823619" y="3534146"/>
            <a:ext cx="822983" cy="0"/>
          </a:xfrm>
          <a:prstGeom prst="straightConnector1">
            <a:avLst/>
          </a:prstGeom>
          <a:noFill/>
          <a:ln w="19050" cap="flat" cmpd="sng" algn="ctr">
            <a:solidFill>
              <a:srgbClr val="4F81BD">
                <a:shade val="95000"/>
                <a:satMod val="105000"/>
              </a:srgbClr>
            </a:solidFill>
            <a:prstDash val="solid"/>
            <a:tailEnd type="stealth" w="med" len="lg"/>
          </a:ln>
          <a:effectLst/>
        </p:spPr>
      </p:cxnSp>
      <p:sp>
        <p:nvSpPr>
          <p:cNvPr id="72" name="Овал 71"/>
          <p:cNvSpPr/>
          <p:nvPr/>
        </p:nvSpPr>
        <p:spPr>
          <a:xfrm>
            <a:off x="5646602" y="3494711"/>
            <a:ext cx="78870" cy="78870"/>
          </a:xfrm>
          <a:prstGeom prst="ellipse">
            <a:avLst/>
          </a:prstGeom>
          <a:solidFill>
            <a:srgbClr val="0070C0"/>
          </a:solidFill>
          <a:ln w="25400" cap="flat" cmpd="sng" algn="ctr">
            <a:solidFill>
              <a:srgbClr val="0070C0"/>
            </a:solidFill>
            <a:prstDash val="solid"/>
          </a:ln>
          <a:effectLst/>
        </p:spPr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73" name="Овал 72"/>
          <p:cNvSpPr/>
          <p:nvPr/>
        </p:nvSpPr>
        <p:spPr>
          <a:xfrm>
            <a:off x="3123799" y="2751296"/>
            <a:ext cx="78870" cy="78870"/>
          </a:xfrm>
          <a:prstGeom prst="ellipse">
            <a:avLst/>
          </a:prstGeom>
          <a:solidFill>
            <a:srgbClr val="0070C0"/>
          </a:solidFill>
          <a:ln w="25400" cap="flat" cmpd="sng" algn="ctr">
            <a:solidFill>
              <a:srgbClr val="0070C0"/>
            </a:solidFill>
            <a:prstDash val="solid"/>
          </a:ln>
          <a:effectLst/>
        </p:spPr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74" name="Овал 73"/>
          <p:cNvSpPr/>
          <p:nvPr/>
        </p:nvSpPr>
        <p:spPr>
          <a:xfrm>
            <a:off x="4165199" y="2751296"/>
            <a:ext cx="78870" cy="78870"/>
          </a:xfrm>
          <a:prstGeom prst="ellipse">
            <a:avLst/>
          </a:prstGeom>
          <a:solidFill>
            <a:srgbClr val="0070C0"/>
          </a:solidFill>
          <a:ln w="25400" cap="flat" cmpd="sng" algn="ctr">
            <a:solidFill>
              <a:srgbClr val="0070C0"/>
            </a:solidFill>
            <a:prstDash val="solid"/>
          </a:ln>
          <a:effectLst/>
        </p:spPr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75" name="Овал 74"/>
          <p:cNvSpPr/>
          <p:nvPr/>
        </p:nvSpPr>
        <p:spPr>
          <a:xfrm>
            <a:off x="5301849" y="2763996"/>
            <a:ext cx="78870" cy="78870"/>
          </a:xfrm>
          <a:prstGeom prst="ellipse">
            <a:avLst/>
          </a:prstGeom>
          <a:solidFill>
            <a:srgbClr val="0070C0"/>
          </a:solidFill>
          <a:ln w="25400" cap="flat" cmpd="sng" algn="ctr">
            <a:solidFill>
              <a:srgbClr val="0070C0"/>
            </a:solidFill>
            <a:prstDash val="solid"/>
          </a:ln>
          <a:effectLst/>
        </p:spPr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76" name="Овал 75"/>
          <p:cNvSpPr/>
          <p:nvPr/>
        </p:nvSpPr>
        <p:spPr>
          <a:xfrm>
            <a:off x="3123799" y="4173696"/>
            <a:ext cx="78870" cy="78870"/>
          </a:xfrm>
          <a:prstGeom prst="ellipse">
            <a:avLst/>
          </a:prstGeom>
          <a:solidFill>
            <a:srgbClr val="0070C0"/>
          </a:solidFill>
          <a:ln w="25400" cap="flat" cmpd="sng" algn="ctr">
            <a:solidFill>
              <a:srgbClr val="0070C0"/>
            </a:solidFill>
            <a:prstDash val="solid"/>
          </a:ln>
          <a:effectLst/>
        </p:spPr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77" name="Овал 76"/>
          <p:cNvSpPr/>
          <p:nvPr/>
        </p:nvSpPr>
        <p:spPr>
          <a:xfrm>
            <a:off x="4158849" y="4167346"/>
            <a:ext cx="78870" cy="78870"/>
          </a:xfrm>
          <a:prstGeom prst="ellipse">
            <a:avLst/>
          </a:prstGeom>
          <a:solidFill>
            <a:srgbClr val="0070C0"/>
          </a:solidFill>
          <a:ln w="25400" cap="flat" cmpd="sng" algn="ctr">
            <a:solidFill>
              <a:srgbClr val="0070C0"/>
            </a:solidFill>
            <a:prstDash val="solid"/>
          </a:ln>
          <a:effectLst/>
        </p:spPr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78" name="Овал 77"/>
          <p:cNvSpPr/>
          <p:nvPr/>
        </p:nvSpPr>
        <p:spPr>
          <a:xfrm>
            <a:off x="5282799" y="4148296"/>
            <a:ext cx="78870" cy="78870"/>
          </a:xfrm>
          <a:prstGeom prst="ellipse">
            <a:avLst/>
          </a:prstGeom>
          <a:solidFill>
            <a:srgbClr val="0070C0"/>
          </a:solidFill>
          <a:ln w="25400" cap="flat" cmpd="sng" algn="ctr">
            <a:solidFill>
              <a:srgbClr val="0070C0"/>
            </a:solidFill>
            <a:prstDash val="solid"/>
          </a:ln>
          <a:effectLst/>
        </p:spPr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cxnSp>
        <p:nvCxnSpPr>
          <p:cNvPr id="79" name="Прямая со стрелкой 78"/>
          <p:cNvCxnSpPr/>
          <p:nvPr/>
        </p:nvCxnSpPr>
        <p:spPr>
          <a:xfrm flipV="1">
            <a:off x="2634989" y="2830166"/>
            <a:ext cx="523320" cy="656580"/>
          </a:xfrm>
          <a:prstGeom prst="straightConnector1">
            <a:avLst/>
          </a:prstGeom>
          <a:noFill/>
          <a:ln w="19050" cap="flat" cmpd="sng" algn="ctr">
            <a:solidFill>
              <a:srgbClr val="4F81BD">
                <a:shade val="95000"/>
                <a:satMod val="105000"/>
              </a:srgbClr>
            </a:solidFill>
            <a:prstDash val="solid"/>
            <a:tailEnd type="stealth" w="med" len="lg"/>
          </a:ln>
          <a:effectLst/>
        </p:spPr>
      </p:cxnSp>
      <p:cxnSp>
        <p:nvCxnSpPr>
          <p:cNvPr id="80" name="Прямая со стрелкой 79"/>
          <p:cNvCxnSpPr/>
          <p:nvPr/>
        </p:nvCxnSpPr>
        <p:spPr>
          <a:xfrm flipV="1">
            <a:off x="2646539" y="3242586"/>
            <a:ext cx="854179" cy="272045"/>
          </a:xfrm>
          <a:prstGeom prst="straightConnector1">
            <a:avLst/>
          </a:prstGeom>
          <a:noFill/>
          <a:ln w="19050" cap="flat" cmpd="sng" algn="ctr">
            <a:solidFill>
              <a:srgbClr val="4F81BD">
                <a:shade val="95000"/>
                <a:satMod val="105000"/>
              </a:srgbClr>
            </a:solidFill>
            <a:prstDash val="solid"/>
            <a:tailEnd type="stealth" w="med" len="lg"/>
          </a:ln>
          <a:effectLst/>
        </p:spPr>
      </p:cxnSp>
      <p:cxnSp>
        <p:nvCxnSpPr>
          <p:cNvPr id="81" name="Прямая со стрелкой 80"/>
          <p:cNvCxnSpPr/>
          <p:nvPr/>
        </p:nvCxnSpPr>
        <p:spPr>
          <a:xfrm flipV="1">
            <a:off x="4198284" y="3573581"/>
            <a:ext cx="585900" cy="593765"/>
          </a:xfrm>
          <a:prstGeom prst="straightConnector1">
            <a:avLst/>
          </a:prstGeom>
          <a:noFill/>
          <a:ln w="19050" cap="flat" cmpd="sng" algn="ctr">
            <a:solidFill>
              <a:srgbClr val="4F81BD">
                <a:shade val="95000"/>
                <a:satMod val="105000"/>
              </a:srgbClr>
            </a:solidFill>
            <a:prstDash val="solid"/>
            <a:tailEnd type="stealth" w="med" len="lg"/>
          </a:ln>
          <a:effectLst/>
        </p:spPr>
      </p:cxnSp>
      <p:cxnSp>
        <p:nvCxnSpPr>
          <p:cNvPr id="82" name="Прямая со стрелкой 81"/>
          <p:cNvCxnSpPr/>
          <p:nvPr/>
        </p:nvCxnSpPr>
        <p:spPr>
          <a:xfrm flipV="1">
            <a:off x="4246649" y="4187731"/>
            <a:ext cx="1036150" cy="20129"/>
          </a:xfrm>
          <a:prstGeom prst="straightConnector1">
            <a:avLst/>
          </a:prstGeom>
          <a:noFill/>
          <a:ln w="19050" cap="flat" cmpd="sng" algn="ctr">
            <a:solidFill>
              <a:srgbClr val="4F81BD">
                <a:shade val="95000"/>
                <a:satMod val="105000"/>
              </a:srgbClr>
            </a:solidFill>
            <a:prstDash val="solid"/>
            <a:tailEnd type="stealth" w="med" len="lg"/>
          </a:ln>
          <a:effectLst/>
        </p:spPr>
      </p:cxnSp>
      <p:cxnSp>
        <p:nvCxnSpPr>
          <p:cNvPr id="83" name="Прямая со стрелкой 82"/>
          <p:cNvCxnSpPr/>
          <p:nvPr/>
        </p:nvCxnSpPr>
        <p:spPr>
          <a:xfrm flipV="1">
            <a:off x="5350119" y="3573581"/>
            <a:ext cx="335918" cy="586265"/>
          </a:xfrm>
          <a:prstGeom prst="straightConnector1">
            <a:avLst/>
          </a:prstGeom>
          <a:noFill/>
          <a:ln w="19050" cap="flat" cmpd="sng" algn="ctr">
            <a:solidFill>
              <a:srgbClr val="4F81BD">
                <a:shade val="95000"/>
                <a:satMod val="105000"/>
              </a:srgbClr>
            </a:solidFill>
            <a:prstDash val="solid"/>
            <a:tailEnd type="stealth" w="med" len="lg"/>
          </a:ln>
          <a:effectLst/>
        </p:spPr>
      </p:cxnSp>
      <p:sp>
        <p:nvSpPr>
          <p:cNvPr id="84" name="Поле 457"/>
          <p:cNvSpPr txBox="1"/>
          <p:nvPr/>
        </p:nvSpPr>
        <p:spPr>
          <a:xfrm>
            <a:off x="2250259" y="3254461"/>
            <a:ext cx="475013" cy="257129"/>
          </a:xfrm>
          <a:prstGeom prst="rect">
            <a:avLst/>
          </a:prstGeom>
          <a:noFill/>
          <a:ln w="6350">
            <a:noFill/>
          </a:ln>
          <a:effectLst/>
        </p:spPr>
        <p:txBody>
          <a:bodyPr rot="0" spcFirstLastPara="0" vert="horz" wrap="square" lIns="36000" tIns="36000" rIns="36000" bIns="3600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2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imes New Roman"/>
                <a:ea typeface="Calibri"/>
              </a:rPr>
              <a:t>А (</a:t>
            </a:r>
            <a:r>
              <a:rPr kumimoji="0" lang="ru-RU" sz="1200" b="1" i="0" u="none" strike="noStrike" kern="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/>
                <a:ea typeface="Calibri"/>
              </a:rPr>
              <a:t>1</a:t>
            </a:r>
            <a:r>
              <a:rPr kumimoji="0" lang="ru-RU" sz="12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imes New Roman"/>
                <a:ea typeface="Calibri"/>
              </a:rPr>
              <a:t>)</a:t>
            </a:r>
          </a:p>
        </p:txBody>
      </p:sp>
      <p:sp>
        <p:nvSpPr>
          <p:cNvPr id="85" name="Поле 458"/>
          <p:cNvSpPr txBox="1"/>
          <p:nvPr/>
        </p:nvSpPr>
        <p:spPr>
          <a:xfrm>
            <a:off x="3063683" y="2473986"/>
            <a:ext cx="397288" cy="257129"/>
          </a:xfrm>
          <a:prstGeom prst="rect">
            <a:avLst/>
          </a:prstGeom>
          <a:noFill/>
          <a:ln w="6350">
            <a:noFill/>
          </a:ln>
          <a:effectLst/>
        </p:spPr>
        <p:txBody>
          <a:bodyPr rot="0" spcFirstLastPara="0" vert="horz" wrap="square" lIns="36000" tIns="36000" rIns="36000" bIns="3600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2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imes New Roman"/>
                <a:ea typeface="Calibri"/>
              </a:rPr>
              <a:t>Б</a:t>
            </a:r>
            <a:endParaRPr kumimoji="0" lang="ru-RU" sz="1200" b="0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Times New Roman"/>
              <a:ea typeface="Calibri"/>
            </a:endParaRPr>
          </a:p>
        </p:txBody>
      </p:sp>
      <p:sp>
        <p:nvSpPr>
          <p:cNvPr id="86" name="Поле 459"/>
          <p:cNvSpPr txBox="1"/>
          <p:nvPr/>
        </p:nvSpPr>
        <p:spPr>
          <a:xfrm>
            <a:off x="4095888" y="2462110"/>
            <a:ext cx="424467" cy="257129"/>
          </a:xfrm>
          <a:prstGeom prst="rect">
            <a:avLst/>
          </a:prstGeom>
          <a:noFill/>
          <a:ln w="6350">
            <a:noFill/>
          </a:ln>
          <a:effectLst/>
        </p:spPr>
        <p:txBody>
          <a:bodyPr rot="0" spcFirstLastPara="0" vert="horz" wrap="square" lIns="36000" tIns="36000" rIns="36000" bIns="3600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2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imes New Roman"/>
                <a:ea typeface="Calibri"/>
              </a:rPr>
              <a:t>Е</a:t>
            </a:r>
          </a:p>
        </p:txBody>
      </p:sp>
      <p:sp>
        <p:nvSpPr>
          <p:cNvPr id="87" name="Поле 460"/>
          <p:cNvSpPr txBox="1"/>
          <p:nvPr/>
        </p:nvSpPr>
        <p:spPr>
          <a:xfrm>
            <a:off x="5270873" y="2474642"/>
            <a:ext cx="415163" cy="257129"/>
          </a:xfrm>
          <a:prstGeom prst="rect">
            <a:avLst/>
          </a:prstGeom>
          <a:noFill/>
          <a:ln w="6350">
            <a:noFill/>
          </a:ln>
          <a:effectLst/>
        </p:spPr>
        <p:txBody>
          <a:bodyPr rot="0" spcFirstLastPara="0" vert="horz" wrap="square" lIns="36000" tIns="36000" rIns="36000" bIns="3600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2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imes New Roman"/>
                <a:ea typeface="Calibri"/>
              </a:rPr>
              <a:t>И</a:t>
            </a:r>
          </a:p>
        </p:txBody>
      </p:sp>
      <p:sp>
        <p:nvSpPr>
          <p:cNvPr id="88" name="Поле 461"/>
          <p:cNvSpPr txBox="1"/>
          <p:nvPr/>
        </p:nvSpPr>
        <p:spPr>
          <a:xfrm>
            <a:off x="3563888" y="3111810"/>
            <a:ext cx="496109" cy="257129"/>
          </a:xfrm>
          <a:prstGeom prst="rect">
            <a:avLst/>
          </a:prstGeom>
          <a:noFill/>
          <a:ln w="6350">
            <a:noFill/>
          </a:ln>
          <a:effectLst/>
        </p:spPr>
        <p:txBody>
          <a:bodyPr rot="0" spcFirstLastPara="0" vert="horz" wrap="square" lIns="36000" tIns="36000" rIns="36000" bIns="3600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2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imes New Roman"/>
                <a:ea typeface="Calibri"/>
              </a:rPr>
              <a:t>В</a:t>
            </a:r>
            <a:endParaRPr kumimoji="0" lang="ru-RU" sz="1200" b="0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Times New Roman"/>
              <a:ea typeface="Calibri"/>
            </a:endParaRPr>
          </a:p>
        </p:txBody>
      </p:sp>
      <p:sp>
        <p:nvSpPr>
          <p:cNvPr id="89" name="Поле 462"/>
          <p:cNvSpPr txBox="1"/>
          <p:nvPr/>
        </p:nvSpPr>
        <p:spPr>
          <a:xfrm>
            <a:off x="4788863" y="3291830"/>
            <a:ext cx="398514" cy="257129"/>
          </a:xfrm>
          <a:prstGeom prst="rect">
            <a:avLst/>
          </a:prstGeom>
          <a:noFill/>
          <a:ln w="6350">
            <a:noFill/>
          </a:ln>
          <a:effectLst/>
        </p:spPr>
        <p:txBody>
          <a:bodyPr rot="0" spcFirstLastPara="0" vert="horz" wrap="square" lIns="36000" tIns="36000" rIns="36000" bIns="3600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2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imes New Roman"/>
                <a:ea typeface="Calibri"/>
              </a:rPr>
              <a:t>З</a:t>
            </a:r>
            <a:endParaRPr kumimoji="0" lang="ru-RU" sz="1200" b="0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Times New Roman"/>
              <a:ea typeface="Calibri"/>
            </a:endParaRPr>
          </a:p>
        </p:txBody>
      </p:sp>
      <p:sp>
        <p:nvSpPr>
          <p:cNvPr id="90" name="Поле 463"/>
          <p:cNvSpPr txBox="1"/>
          <p:nvPr/>
        </p:nvSpPr>
        <p:spPr>
          <a:xfrm>
            <a:off x="5765355" y="3396645"/>
            <a:ext cx="506215" cy="257129"/>
          </a:xfrm>
          <a:prstGeom prst="rect">
            <a:avLst/>
          </a:prstGeom>
          <a:noFill/>
          <a:ln w="6350">
            <a:noFill/>
          </a:ln>
          <a:effectLst/>
        </p:spPr>
        <p:txBody>
          <a:bodyPr rot="0" spcFirstLastPara="0" vert="horz" wrap="square" lIns="36000" tIns="36000" rIns="36000" bIns="3600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2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imes New Roman"/>
                <a:ea typeface="Calibri"/>
              </a:rPr>
              <a:t>Л</a:t>
            </a:r>
            <a:endParaRPr kumimoji="0" lang="ru-RU" sz="1200" b="0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Times New Roman"/>
              <a:ea typeface="Calibri"/>
            </a:endParaRPr>
          </a:p>
        </p:txBody>
      </p:sp>
      <p:sp>
        <p:nvSpPr>
          <p:cNvPr id="91" name="Поле 464"/>
          <p:cNvSpPr txBox="1"/>
          <p:nvPr/>
        </p:nvSpPr>
        <p:spPr>
          <a:xfrm>
            <a:off x="3063683" y="4263216"/>
            <a:ext cx="476470" cy="257129"/>
          </a:xfrm>
          <a:prstGeom prst="rect">
            <a:avLst/>
          </a:prstGeom>
          <a:noFill/>
          <a:ln w="6350">
            <a:noFill/>
          </a:ln>
          <a:effectLst/>
        </p:spPr>
        <p:txBody>
          <a:bodyPr rot="0" spcFirstLastPara="0" vert="horz" wrap="square" lIns="36000" tIns="36000" rIns="36000" bIns="3600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2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imes New Roman"/>
                <a:ea typeface="Calibri"/>
              </a:rPr>
              <a:t>Д</a:t>
            </a:r>
            <a:endParaRPr kumimoji="0" lang="ru-RU" sz="1200" b="0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Times New Roman"/>
              <a:ea typeface="Calibri"/>
            </a:endParaRPr>
          </a:p>
        </p:txBody>
      </p:sp>
      <p:sp>
        <p:nvSpPr>
          <p:cNvPr id="92" name="Поле 465"/>
          <p:cNvSpPr txBox="1"/>
          <p:nvPr/>
        </p:nvSpPr>
        <p:spPr>
          <a:xfrm>
            <a:off x="4095889" y="4261962"/>
            <a:ext cx="493809" cy="257129"/>
          </a:xfrm>
          <a:prstGeom prst="rect">
            <a:avLst/>
          </a:prstGeom>
          <a:noFill/>
          <a:ln w="6350">
            <a:noFill/>
          </a:ln>
          <a:effectLst/>
        </p:spPr>
        <p:txBody>
          <a:bodyPr rot="0" spcFirstLastPara="0" vert="horz" wrap="square" lIns="36000" tIns="36000" rIns="36000" bIns="3600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2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imes New Roman"/>
                <a:ea typeface="Calibri"/>
              </a:rPr>
              <a:t>Ж</a:t>
            </a:r>
            <a:endParaRPr kumimoji="0" lang="ru-RU" sz="1200" b="0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Times New Roman"/>
              <a:ea typeface="Calibri"/>
            </a:endParaRPr>
          </a:p>
        </p:txBody>
      </p:sp>
      <p:sp>
        <p:nvSpPr>
          <p:cNvPr id="93" name="Поле 466"/>
          <p:cNvSpPr txBox="1"/>
          <p:nvPr/>
        </p:nvSpPr>
        <p:spPr>
          <a:xfrm>
            <a:off x="5221584" y="4247700"/>
            <a:ext cx="425018" cy="257129"/>
          </a:xfrm>
          <a:prstGeom prst="rect">
            <a:avLst/>
          </a:prstGeom>
          <a:noFill/>
          <a:ln w="6350">
            <a:noFill/>
          </a:ln>
          <a:effectLst/>
        </p:spPr>
        <p:txBody>
          <a:bodyPr rot="0" spcFirstLastPara="0" vert="horz" wrap="square" lIns="36000" tIns="36000" rIns="36000" bIns="3600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2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imes New Roman"/>
                <a:ea typeface="Calibri"/>
              </a:rPr>
              <a:t>К</a:t>
            </a:r>
            <a:endParaRPr kumimoji="0" lang="ru-RU" sz="1200" b="0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Times New Roman"/>
              <a:ea typeface="Calibri"/>
            </a:endParaRPr>
          </a:p>
        </p:txBody>
      </p:sp>
      <p:sp>
        <p:nvSpPr>
          <p:cNvPr id="104" name="Овал 103"/>
          <p:cNvSpPr/>
          <p:nvPr/>
        </p:nvSpPr>
        <p:spPr>
          <a:xfrm>
            <a:off x="3500718" y="3728166"/>
            <a:ext cx="78870" cy="78870"/>
          </a:xfrm>
          <a:prstGeom prst="ellipse">
            <a:avLst/>
          </a:prstGeom>
          <a:solidFill>
            <a:srgbClr val="0070C0"/>
          </a:solidFill>
          <a:ln w="25400" cap="flat" cmpd="sng" algn="ctr">
            <a:solidFill>
              <a:srgbClr val="0070C0"/>
            </a:solidFill>
            <a:prstDash val="solid"/>
          </a:ln>
          <a:effectLst/>
        </p:spPr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cxnSp>
        <p:nvCxnSpPr>
          <p:cNvPr id="105" name="Прямая со стрелкой 104"/>
          <p:cNvCxnSpPr/>
          <p:nvPr/>
        </p:nvCxnSpPr>
        <p:spPr>
          <a:xfrm>
            <a:off x="3191119" y="2830166"/>
            <a:ext cx="321149" cy="384535"/>
          </a:xfrm>
          <a:prstGeom prst="straightConnector1">
            <a:avLst/>
          </a:prstGeom>
          <a:noFill/>
          <a:ln w="19050" cap="flat" cmpd="sng" algn="ctr">
            <a:solidFill>
              <a:srgbClr val="4F81BD">
                <a:shade val="95000"/>
                <a:satMod val="105000"/>
              </a:srgbClr>
            </a:solidFill>
            <a:prstDash val="solid"/>
            <a:tailEnd type="stealth" w="med" len="lg"/>
          </a:ln>
          <a:effectLst/>
        </p:spPr>
      </p:cxnSp>
      <p:cxnSp>
        <p:nvCxnSpPr>
          <p:cNvPr id="106" name="Прямая со стрелкой 105"/>
          <p:cNvCxnSpPr/>
          <p:nvPr/>
        </p:nvCxnSpPr>
        <p:spPr>
          <a:xfrm>
            <a:off x="3540153" y="3282021"/>
            <a:ext cx="0" cy="446145"/>
          </a:xfrm>
          <a:prstGeom prst="straightConnector1">
            <a:avLst/>
          </a:prstGeom>
          <a:noFill/>
          <a:ln w="19050" cap="flat" cmpd="sng" algn="ctr">
            <a:solidFill>
              <a:srgbClr val="4F81BD">
                <a:shade val="95000"/>
                <a:satMod val="105000"/>
              </a:srgbClr>
            </a:solidFill>
            <a:prstDash val="solid"/>
            <a:tailEnd type="stealth" w="med" len="lg"/>
          </a:ln>
          <a:effectLst/>
        </p:spPr>
      </p:cxnSp>
      <p:sp>
        <p:nvSpPr>
          <p:cNvPr id="107" name="Поле 471"/>
          <p:cNvSpPr txBox="1"/>
          <p:nvPr/>
        </p:nvSpPr>
        <p:spPr>
          <a:xfrm>
            <a:off x="3552029" y="3471850"/>
            <a:ext cx="496109" cy="257129"/>
          </a:xfrm>
          <a:prstGeom prst="rect">
            <a:avLst/>
          </a:prstGeom>
          <a:noFill/>
          <a:ln w="6350">
            <a:noFill/>
          </a:ln>
          <a:effectLst/>
        </p:spPr>
        <p:txBody>
          <a:bodyPr rot="0" spcFirstLastPara="0" vert="horz" wrap="square" lIns="36000" tIns="36000" rIns="36000" bIns="3600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2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imes New Roman"/>
                <a:ea typeface="Calibri"/>
              </a:rPr>
              <a:t>Г</a:t>
            </a:r>
            <a:endParaRPr kumimoji="0" lang="ru-RU" sz="1200" b="0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Times New Roman"/>
              <a:ea typeface="Calibri"/>
            </a:endParaRPr>
          </a:p>
        </p:txBody>
      </p:sp>
      <p:cxnSp>
        <p:nvCxnSpPr>
          <p:cNvPr id="108" name="Прямая со стрелкой 107"/>
          <p:cNvCxnSpPr/>
          <p:nvPr/>
        </p:nvCxnSpPr>
        <p:spPr>
          <a:xfrm flipV="1">
            <a:off x="3191119" y="3795486"/>
            <a:ext cx="321149" cy="389760"/>
          </a:xfrm>
          <a:prstGeom prst="straightConnector1">
            <a:avLst/>
          </a:prstGeom>
          <a:noFill/>
          <a:ln w="19050" cap="flat" cmpd="sng" algn="ctr">
            <a:solidFill>
              <a:srgbClr val="4F81BD">
                <a:shade val="95000"/>
                <a:satMod val="105000"/>
              </a:srgbClr>
            </a:solidFill>
            <a:prstDash val="solid"/>
            <a:tailEnd type="stealth" w="med" len="lg"/>
          </a:ln>
          <a:effectLst/>
        </p:spPr>
      </p:cxnSp>
      <p:cxnSp>
        <p:nvCxnSpPr>
          <p:cNvPr id="109" name="Прямая со стрелкой 108"/>
          <p:cNvCxnSpPr/>
          <p:nvPr/>
        </p:nvCxnSpPr>
        <p:spPr>
          <a:xfrm flipV="1">
            <a:off x="3579588" y="3562031"/>
            <a:ext cx="1176711" cy="205570"/>
          </a:xfrm>
          <a:prstGeom prst="straightConnector1">
            <a:avLst/>
          </a:prstGeom>
          <a:noFill/>
          <a:ln w="19050" cap="flat" cmpd="sng" algn="ctr">
            <a:solidFill>
              <a:srgbClr val="4F81BD">
                <a:shade val="95000"/>
                <a:satMod val="105000"/>
              </a:srgbClr>
            </a:solidFill>
            <a:prstDash val="solid"/>
            <a:tailEnd type="stealth" w="med" len="lg"/>
          </a:ln>
          <a:effectLst/>
        </p:spPr>
      </p:cxnSp>
      <p:cxnSp>
        <p:nvCxnSpPr>
          <p:cNvPr id="110" name="Прямая со стрелкой 109"/>
          <p:cNvCxnSpPr/>
          <p:nvPr/>
        </p:nvCxnSpPr>
        <p:spPr>
          <a:xfrm flipV="1">
            <a:off x="4226169" y="3562031"/>
            <a:ext cx="1431983" cy="616865"/>
          </a:xfrm>
          <a:prstGeom prst="straightConnector1">
            <a:avLst/>
          </a:prstGeom>
          <a:noFill/>
          <a:ln w="19050" cap="flat" cmpd="sng" algn="ctr">
            <a:solidFill>
              <a:srgbClr val="4F81BD">
                <a:shade val="95000"/>
                <a:satMod val="105000"/>
              </a:srgbClr>
            </a:solidFill>
            <a:prstDash val="solid"/>
            <a:tailEnd type="stealth" w="med" len="lg"/>
          </a:ln>
          <a:effectLst/>
        </p:spPr>
      </p:cxnSp>
      <p:sp>
        <p:nvSpPr>
          <p:cNvPr id="2" name="Прямоугольник 1"/>
          <p:cNvSpPr/>
          <p:nvPr/>
        </p:nvSpPr>
        <p:spPr>
          <a:xfrm>
            <a:off x="278222" y="555526"/>
            <a:ext cx="8881653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ru-RU" sz="1400" dirty="0">
                <a:solidFill>
                  <a:srgbClr val="000099"/>
                </a:solidFill>
                <a:latin typeface="Calibri"/>
              </a:rPr>
              <a:t>Вершины Б, Д – одна входящая стрелка, в начале которой написано 1 (в эту вершину 1 путь).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286561" y="771550"/>
            <a:ext cx="7970027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ru-RU" sz="1400" dirty="0">
                <a:solidFill>
                  <a:srgbClr val="000099"/>
                </a:solidFill>
                <a:latin typeface="Calibri"/>
              </a:rPr>
              <a:t>Вершина В – две входящих стрелки с числами 1, в эту вершину 1 + 1 = 2 пути.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286561" y="987574"/>
            <a:ext cx="8244664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400" dirty="0">
                <a:solidFill>
                  <a:srgbClr val="000099"/>
                </a:solidFill>
                <a:latin typeface="Calibri"/>
              </a:rPr>
              <a:t>Вершина Г – три входящих стрелки с числами 2, 1 и 1, в эту вершину 2 + 1 + 1 = 4 пути.</a:t>
            </a:r>
            <a:endParaRPr lang="ru-RU" dirty="0"/>
          </a:p>
        </p:txBody>
      </p:sp>
      <p:sp>
        <p:nvSpPr>
          <p:cNvPr id="8" name="Прямоугольник 7"/>
          <p:cNvSpPr/>
          <p:nvPr/>
        </p:nvSpPr>
        <p:spPr>
          <a:xfrm>
            <a:off x="286561" y="1203598"/>
            <a:ext cx="8741552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ru-RU" sz="1400" dirty="0">
                <a:solidFill>
                  <a:srgbClr val="000099"/>
                </a:solidFill>
                <a:latin typeface="Calibri"/>
              </a:rPr>
              <a:t>Вершина Ж – одна входящая стрелка, в начале которой написано 4 (в эту вершину 4 пути).</a:t>
            </a:r>
          </a:p>
        </p:txBody>
      </p:sp>
      <p:sp>
        <p:nvSpPr>
          <p:cNvPr id="9" name="Прямоугольник 8"/>
          <p:cNvSpPr/>
          <p:nvPr/>
        </p:nvSpPr>
        <p:spPr>
          <a:xfrm>
            <a:off x="286561" y="1419622"/>
            <a:ext cx="7662052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ru-RU" sz="1400" dirty="0">
                <a:solidFill>
                  <a:srgbClr val="000099"/>
                </a:solidFill>
                <a:latin typeface="Calibri"/>
              </a:rPr>
              <a:t>Вершина З – две входящих стрелки с числами 4 и 4, всего 4 + 4 = 8 путей.</a:t>
            </a:r>
          </a:p>
        </p:txBody>
      </p:sp>
      <p:sp>
        <p:nvSpPr>
          <p:cNvPr id="10" name="Прямоугольник 9"/>
          <p:cNvSpPr/>
          <p:nvPr/>
        </p:nvSpPr>
        <p:spPr>
          <a:xfrm>
            <a:off x="286561" y="1635646"/>
            <a:ext cx="8773302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ru-RU" sz="1400" dirty="0">
                <a:solidFill>
                  <a:srgbClr val="000099"/>
                </a:solidFill>
                <a:latin typeface="Calibri"/>
              </a:rPr>
              <a:t>Вершина К – одна входящая стрелка, в начале которой написано 4 (в эту вершину 4 пути).</a:t>
            </a:r>
          </a:p>
        </p:txBody>
      </p:sp>
      <p:sp>
        <p:nvSpPr>
          <p:cNvPr id="50" name="Поле 458"/>
          <p:cNvSpPr txBox="1"/>
          <p:nvPr/>
        </p:nvSpPr>
        <p:spPr>
          <a:xfrm>
            <a:off x="3203848" y="2473986"/>
            <a:ext cx="397288" cy="257129"/>
          </a:xfrm>
          <a:prstGeom prst="rect">
            <a:avLst/>
          </a:prstGeom>
          <a:noFill/>
          <a:ln w="6350">
            <a:noFill/>
          </a:ln>
          <a:effectLst/>
        </p:spPr>
        <p:txBody>
          <a:bodyPr rot="0" spcFirstLastPara="0" vert="horz" wrap="square" lIns="36000" tIns="36000" rIns="36000" bIns="3600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2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imes New Roman"/>
                <a:ea typeface="Calibri"/>
              </a:rPr>
              <a:t>(</a:t>
            </a:r>
            <a:r>
              <a:rPr kumimoji="0" lang="ru-RU" sz="1200" b="1" i="0" u="none" strike="noStrike" kern="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/>
                <a:ea typeface="Calibri"/>
              </a:rPr>
              <a:t>1</a:t>
            </a:r>
            <a:r>
              <a:rPr kumimoji="0" lang="ru-RU" sz="12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imes New Roman"/>
                <a:ea typeface="Calibri"/>
              </a:rPr>
              <a:t>)</a:t>
            </a:r>
          </a:p>
        </p:txBody>
      </p:sp>
      <p:sp>
        <p:nvSpPr>
          <p:cNvPr id="51" name="Поле 464"/>
          <p:cNvSpPr txBox="1"/>
          <p:nvPr/>
        </p:nvSpPr>
        <p:spPr>
          <a:xfrm>
            <a:off x="3239852" y="4263216"/>
            <a:ext cx="476470" cy="257129"/>
          </a:xfrm>
          <a:prstGeom prst="rect">
            <a:avLst/>
          </a:prstGeom>
          <a:noFill/>
          <a:ln w="6350">
            <a:noFill/>
          </a:ln>
          <a:effectLst/>
        </p:spPr>
        <p:txBody>
          <a:bodyPr rot="0" spcFirstLastPara="0" vert="horz" wrap="square" lIns="36000" tIns="36000" rIns="36000" bIns="3600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2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imes New Roman"/>
                <a:ea typeface="Calibri"/>
              </a:rPr>
              <a:t>(</a:t>
            </a:r>
            <a:r>
              <a:rPr kumimoji="0" lang="ru-RU" sz="1200" b="1" i="0" u="none" strike="noStrike" kern="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/>
                <a:ea typeface="Calibri"/>
              </a:rPr>
              <a:t>1</a:t>
            </a:r>
            <a:r>
              <a:rPr kumimoji="0" lang="ru-RU" sz="12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imes New Roman"/>
                <a:ea typeface="Calibri"/>
              </a:rPr>
              <a:t>)</a:t>
            </a:r>
          </a:p>
        </p:txBody>
      </p:sp>
      <p:sp>
        <p:nvSpPr>
          <p:cNvPr id="52" name="Поле 461"/>
          <p:cNvSpPr txBox="1"/>
          <p:nvPr/>
        </p:nvSpPr>
        <p:spPr>
          <a:xfrm>
            <a:off x="3707904" y="3111810"/>
            <a:ext cx="496109" cy="257129"/>
          </a:xfrm>
          <a:prstGeom prst="rect">
            <a:avLst/>
          </a:prstGeom>
          <a:noFill/>
          <a:ln w="6350">
            <a:noFill/>
          </a:ln>
          <a:effectLst/>
        </p:spPr>
        <p:txBody>
          <a:bodyPr rot="0" spcFirstLastPara="0" vert="horz" wrap="square" lIns="36000" tIns="36000" rIns="36000" bIns="3600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2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imes New Roman"/>
                <a:ea typeface="Calibri"/>
              </a:rPr>
              <a:t>(</a:t>
            </a:r>
            <a:r>
              <a:rPr kumimoji="0" lang="ru-RU" sz="1200" b="1" i="0" u="none" strike="noStrike" kern="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/>
                <a:ea typeface="Calibri"/>
              </a:rPr>
              <a:t>2</a:t>
            </a:r>
            <a:r>
              <a:rPr kumimoji="0" lang="ru-RU" sz="12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imes New Roman"/>
                <a:ea typeface="Calibri"/>
              </a:rPr>
              <a:t>)</a:t>
            </a:r>
          </a:p>
        </p:txBody>
      </p:sp>
      <p:sp>
        <p:nvSpPr>
          <p:cNvPr id="53" name="Поле 471"/>
          <p:cNvSpPr txBox="1"/>
          <p:nvPr/>
        </p:nvSpPr>
        <p:spPr>
          <a:xfrm>
            <a:off x="3679847" y="3466749"/>
            <a:ext cx="496109" cy="257129"/>
          </a:xfrm>
          <a:prstGeom prst="rect">
            <a:avLst/>
          </a:prstGeom>
          <a:noFill/>
          <a:ln w="6350">
            <a:noFill/>
          </a:ln>
          <a:effectLst/>
        </p:spPr>
        <p:txBody>
          <a:bodyPr rot="0" spcFirstLastPara="0" vert="horz" wrap="square" lIns="36000" tIns="36000" rIns="36000" bIns="3600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2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imes New Roman"/>
                <a:ea typeface="Calibri"/>
              </a:rPr>
              <a:t>(</a:t>
            </a:r>
            <a:r>
              <a:rPr kumimoji="0" lang="ru-RU" sz="1200" b="1" i="0" u="none" strike="noStrike" kern="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/>
                <a:ea typeface="Calibri"/>
              </a:rPr>
              <a:t>4</a:t>
            </a:r>
            <a:r>
              <a:rPr kumimoji="0" lang="ru-RU" sz="12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imes New Roman"/>
                <a:ea typeface="Calibri"/>
              </a:rPr>
              <a:t>)</a:t>
            </a:r>
          </a:p>
        </p:txBody>
      </p:sp>
      <p:sp>
        <p:nvSpPr>
          <p:cNvPr id="54" name="Поле 462"/>
          <p:cNvSpPr txBox="1"/>
          <p:nvPr/>
        </p:nvSpPr>
        <p:spPr>
          <a:xfrm>
            <a:off x="4896036" y="3291830"/>
            <a:ext cx="398514" cy="257129"/>
          </a:xfrm>
          <a:prstGeom prst="rect">
            <a:avLst/>
          </a:prstGeom>
          <a:noFill/>
          <a:ln w="6350">
            <a:noFill/>
          </a:ln>
          <a:effectLst/>
        </p:spPr>
        <p:txBody>
          <a:bodyPr rot="0" spcFirstLastPara="0" vert="horz" wrap="square" lIns="36000" tIns="36000" rIns="36000" bIns="3600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2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imes New Roman"/>
                <a:ea typeface="Calibri"/>
              </a:rPr>
              <a:t>(</a:t>
            </a:r>
            <a:r>
              <a:rPr kumimoji="0" lang="ru-RU" sz="1200" b="1" i="0" u="none" strike="noStrike" kern="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/>
                <a:ea typeface="Calibri"/>
              </a:rPr>
              <a:t>8</a:t>
            </a:r>
            <a:r>
              <a:rPr kumimoji="0" lang="ru-RU" sz="12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imes New Roman"/>
                <a:ea typeface="Calibri"/>
              </a:rPr>
              <a:t>)</a:t>
            </a:r>
          </a:p>
        </p:txBody>
      </p:sp>
      <p:sp>
        <p:nvSpPr>
          <p:cNvPr id="55" name="Поле 465"/>
          <p:cNvSpPr txBox="1"/>
          <p:nvPr/>
        </p:nvSpPr>
        <p:spPr>
          <a:xfrm>
            <a:off x="4283968" y="4252566"/>
            <a:ext cx="493809" cy="257129"/>
          </a:xfrm>
          <a:prstGeom prst="rect">
            <a:avLst/>
          </a:prstGeom>
          <a:noFill/>
          <a:ln w="6350">
            <a:noFill/>
          </a:ln>
          <a:effectLst/>
        </p:spPr>
        <p:txBody>
          <a:bodyPr rot="0" spcFirstLastPara="0" vert="horz" wrap="square" lIns="36000" tIns="36000" rIns="36000" bIns="3600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2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imes New Roman"/>
                <a:ea typeface="Calibri"/>
              </a:rPr>
              <a:t>(</a:t>
            </a:r>
            <a:r>
              <a:rPr kumimoji="0" lang="ru-RU" sz="1200" b="1" i="0" u="none" strike="noStrike" kern="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/>
                <a:ea typeface="Calibri"/>
              </a:rPr>
              <a:t>4</a:t>
            </a:r>
            <a:r>
              <a:rPr kumimoji="0" lang="ru-RU" sz="12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imes New Roman"/>
                <a:ea typeface="Calibri"/>
              </a:rPr>
              <a:t>)</a:t>
            </a:r>
          </a:p>
        </p:txBody>
      </p:sp>
      <p:sp>
        <p:nvSpPr>
          <p:cNvPr id="56" name="Поле 466"/>
          <p:cNvSpPr txBox="1"/>
          <p:nvPr/>
        </p:nvSpPr>
        <p:spPr>
          <a:xfrm>
            <a:off x="5364088" y="4236990"/>
            <a:ext cx="425018" cy="257129"/>
          </a:xfrm>
          <a:prstGeom prst="rect">
            <a:avLst/>
          </a:prstGeom>
          <a:noFill/>
          <a:ln w="6350">
            <a:noFill/>
          </a:ln>
          <a:effectLst/>
        </p:spPr>
        <p:txBody>
          <a:bodyPr rot="0" spcFirstLastPara="0" vert="horz" wrap="square" lIns="36000" tIns="36000" rIns="36000" bIns="3600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2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imes New Roman"/>
                <a:ea typeface="Calibri"/>
              </a:rPr>
              <a:t>(</a:t>
            </a:r>
            <a:r>
              <a:rPr kumimoji="0" lang="ru-RU" sz="1200" b="1" i="0" u="none" strike="noStrike" kern="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/>
                <a:ea typeface="Calibri"/>
              </a:rPr>
              <a:t>4</a:t>
            </a:r>
            <a:r>
              <a:rPr kumimoji="0" lang="ru-RU" sz="12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imes New Roman"/>
                <a:ea typeface="Calibri"/>
              </a:rPr>
              <a:t>)</a:t>
            </a:r>
          </a:p>
        </p:txBody>
      </p:sp>
      <p:sp>
        <p:nvSpPr>
          <p:cNvPr id="57" name="Поле 463"/>
          <p:cNvSpPr txBox="1"/>
          <p:nvPr/>
        </p:nvSpPr>
        <p:spPr>
          <a:xfrm>
            <a:off x="5937993" y="3399842"/>
            <a:ext cx="506215" cy="257129"/>
          </a:xfrm>
          <a:prstGeom prst="rect">
            <a:avLst/>
          </a:prstGeom>
          <a:noFill/>
          <a:ln w="6350">
            <a:noFill/>
          </a:ln>
          <a:effectLst/>
        </p:spPr>
        <p:txBody>
          <a:bodyPr rot="0" spcFirstLastPara="0" vert="horz" wrap="square" lIns="36000" tIns="36000" rIns="36000" bIns="3600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2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imes New Roman"/>
                <a:ea typeface="Calibri"/>
              </a:rPr>
              <a:t>(</a:t>
            </a:r>
            <a:r>
              <a:rPr kumimoji="0" lang="ru-RU" sz="1200" b="1" i="0" u="none" strike="noStrike" kern="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/>
                <a:ea typeface="Calibri"/>
              </a:rPr>
              <a:t>16</a:t>
            </a:r>
            <a:r>
              <a:rPr kumimoji="0" lang="ru-RU" sz="12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imes New Roman"/>
                <a:ea typeface="Calibri"/>
              </a:rPr>
              <a:t>)</a:t>
            </a:r>
          </a:p>
        </p:txBody>
      </p:sp>
    </p:spTree>
    <p:extLst>
      <p:ext uri="{BB962C8B-B14F-4D97-AF65-F5344CB8AC3E}">
        <p14:creationId xmlns:p14="http://schemas.microsoft.com/office/powerpoint/2010/main" val="24547695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500"/>
                            </p:stCondLst>
                            <p:childTnLst>
                              <p:par>
                                <p:cTn id="2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500"/>
                            </p:stCondLst>
                            <p:childTnLst>
                              <p:par>
                                <p:cTn id="3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500"/>
                            </p:stCondLst>
                            <p:childTnLst>
                              <p:par>
                                <p:cTn id="3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1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500"/>
                            </p:stCondLst>
                            <p:childTnLst>
                              <p:par>
                                <p:cTn id="4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0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500"/>
                            </p:stCondLst>
                            <p:childTnLst>
                              <p:par>
                                <p:cTn id="5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9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500"/>
                            </p:stCondLst>
                            <p:childTnLst>
                              <p:par>
                                <p:cTn id="6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8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3" grpId="0"/>
      <p:bldP spid="2" grpId="0"/>
      <p:bldP spid="4" grpId="0"/>
      <p:bldP spid="5" grpId="0"/>
      <p:bldP spid="8" grpId="0"/>
      <p:bldP spid="9" grpId="0"/>
      <p:bldP spid="10" grpId="0"/>
      <p:bldP spid="50" grpId="0"/>
      <p:bldP spid="51" grpId="0"/>
      <p:bldP spid="52" grpId="0"/>
      <p:bldP spid="53" grpId="0"/>
      <p:bldP spid="54" grpId="0"/>
      <p:bldP spid="55" grpId="0"/>
      <p:bldP spid="56" grpId="0"/>
      <p:bldP spid="57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712985020"/>
      </p:ext>
    </p:extLst>
  </p:cSld>
  <p:clrMapOvr>
    <a:masterClrMapping/>
  </p:clrMapOvr>
  <p:transition spd="med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Питон">
  <a:themeElements>
    <a:clrScheme name="Сеть 10">
      <a:dk1>
        <a:srgbClr val="000000"/>
      </a:dk1>
      <a:lt1>
        <a:srgbClr val="FFFFFF"/>
      </a:lt1>
      <a:dk2>
        <a:srgbClr val="330066"/>
      </a:dk2>
      <a:lt2>
        <a:srgbClr val="808080"/>
      </a:lt2>
      <a:accent1>
        <a:srgbClr val="CCCC00"/>
      </a:accent1>
      <a:accent2>
        <a:srgbClr val="669999"/>
      </a:accent2>
      <a:accent3>
        <a:srgbClr val="FFFFFF"/>
      </a:accent3>
      <a:accent4>
        <a:srgbClr val="000000"/>
      </a:accent4>
      <a:accent5>
        <a:srgbClr val="E2E2AA"/>
      </a:accent5>
      <a:accent6>
        <a:srgbClr val="5C8A8A"/>
      </a:accent6>
      <a:hlink>
        <a:srgbClr val="7E9CE8"/>
      </a:hlink>
      <a:folHlink>
        <a:srgbClr val="D8D8EC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Сеть 1">
        <a:dk1>
          <a:srgbClr val="4F747B"/>
        </a:dk1>
        <a:lt1>
          <a:srgbClr val="FFFFFF"/>
        </a:lt1>
        <a:dk2>
          <a:srgbClr val="000000"/>
        </a:dk2>
        <a:lt2>
          <a:srgbClr val="C0C0C0"/>
        </a:lt2>
        <a:accent1>
          <a:srgbClr val="859868"/>
        </a:accent1>
        <a:accent2>
          <a:srgbClr val="5F5F5F"/>
        </a:accent2>
        <a:accent3>
          <a:srgbClr val="AAAAAA"/>
        </a:accent3>
        <a:accent4>
          <a:srgbClr val="DADADA"/>
        </a:accent4>
        <a:accent5>
          <a:srgbClr val="C2CAB9"/>
        </a:accent5>
        <a:accent6>
          <a:srgbClr val="555555"/>
        </a:accent6>
        <a:hlink>
          <a:srgbClr val="5F5F5F"/>
        </a:hlink>
        <a:folHlink>
          <a:srgbClr val="BA1212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еть 2">
        <a:dk1>
          <a:srgbClr val="3C0000"/>
        </a:dk1>
        <a:lt1>
          <a:srgbClr val="FFFFFF"/>
        </a:lt1>
        <a:dk2>
          <a:srgbClr val="4D0B0B"/>
        </a:dk2>
        <a:lt2>
          <a:srgbClr val="FFFFFF"/>
        </a:lt2>
        <a:accent1>
          <a:srgbClr val="666633"/>
        </a:accent1>
        <a:accent2>
          <a:srgbClr val="CC3300"/>
        </a:accent2>
        <a:accent3>
          <a:srgbClr val="B2AAAA"/>
        </a:accent3>
        <a:accent4>
          <a:srgbClr val="DADADA"/>
        </a:accent4>
        <a:accent5>
          <a:srgbClr val="B8B8AD"/>
        </a:accent5>
        <a:accent6>
          <a:srgbClr val="B92D00"/>
        </a:accent6>
        <a:hlink>
          <a:srgbClr val="CC9900"/>
        </a:hlink>
        <a:folHlink>
          <a:srgbClr val="CCCC33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еть 3">
        <a:dk1>
          <a:srgbClr val="666699"/>
        </a:dk1>
        <a:lt1>
          <a:srgbClr val="FFFFFF"/>
        </a:lt1>
        <a:dk2>
          <a:srgbClr val="15192B"/>
        </a:dk2>
        <a:lt2>
          <a:srgbClr val="CCCCFF"/>
        </a:lt2>
        <a:accent1>
          <a:srgbClr val="4F893D"/>
        </a:accent1>
        <a:accent2>
          <a:srgbClr val="666699"/>
        </a:accent2>
        <a:accent3>
          <a:srgbClr val="AAABAC"/>
        </a:accent3>
        <a:accent4>
          <a:srgbClr val="DADADA"/>
        </a:accent4>
        <a:accent5>
          <a:srgbClr val="B2C4AF"/>
        </a:accent5>
        <a:accent6>
          <a:srgbClr val="5C5C8A"/>
        </a:accent6>
        <a:hlink>
          <a:srgbClr val="CC9900"/>
        </a:hlink>
        <a:folHlink>
          <a:srgbClr val="4837C7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еть 4">
        <a:dk1>
          <a:srgbClr val="666699"/>
        </a:dk1>
        <a:lt1>
          <a:srgbClr val="FFFFFF"/>
        </a:lt1>
        <a:dk2>
          <a:srgbClr val="86001A"/>
        </a:dk2>
        <a:lt2>
          <a:srgbClr val="CCCC66"/>
        </a:lt2>
        <a:accent1>
          <a:srgbClr val="FF3300"/>
        </a:accent1>
        <a:accent2>
          <a:srgbClr val="FF6600"/>
        </a:accent2>
        <a:accent3>
          <a:srgbClr val="C3AAAB"/>
        </a:accent3>
        <a:accent4>
          <a:srgbClr val="DADADA"/>
        </a:accent4>
        <a:accent5>
          <a:srgbClr val="FFADAA"/>
        </a:accent5>
        <a:accent6>
          <a:srgbClr val="E75C00"/>
        </a:accent6>
        <a:hlink>
          <a:srgbClr val="CC9900"/>
        </a:hlink>
        <a:folHlink>
          <a:srgbClr val="FF00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еть 5">
        <a:dk1>
          <a:srgbClr val="666699"/>
        </a:dk1>
        <a:lt1>
          <a:srgbClr val="FFFFFF"/>
        </a:lt1>
        <a:dk2>
          <a:srgbClr val="000054"/>
        </a:dk2>
        <a:lt2>
          <a:srgbClr val="FFFFFF"/>
        </a:lt2>
        <a:accent1>
          <a:srgbClr val="3333FF"/>
        </a:accent1>
        <a:accent2>
          <a:srgbClr val="006699"/>
        </a:accent2>
        <a:accent3>
          <a:srgbClr val="AAAAB3"/>
        </a:accent3>
        <a:accent4>
          <a:srgbClr val="DADADA"/>
        </a:accent4>
        <a:accent5>
          <a:srgbClr val="ADADFF"/>
        </a:accent5>
        <a:accent6>
          <a:srgbClr val="005C8A"/>
        </a:accent6>
        <a:hlink>
          <a:srgbClr val="669900"/>
        </a:hlink>
        <a:folHlink>
          <a:srgbClr val="0000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еть 6">
        <a:dk1>
          <a:srgbClr val="808080"/>
        </a:dk1>
        <a:lt1>
          <a:srgbClr val="FFFFFF"/>
        </a:lt1>
        <a:dk2>
          <a:srgbClr val="30054B"/>
        </a:dk2>
        <a:lt2>
          <a:srgbClr val="FFFFFF"/>
        </a:lt2>
        <a:accent1>
          <a:srgbClr val="797B9B"/>
        </a:accent1>
        <a:accent2>
          <a:srgbClr val="6B4FB1"/>
        </a:accent2>
        <a:accent3>
          <a:srgbClr val="ADAAB1"/>
        </a:accent3>
        <a:accent4>
          <a:srgbClr val="DADADA"/>
        </a:accent4>
        <a:accent5>
          <a:srgbClr val="BEBFCB"/>
        </a:accent5>
        <a:accent6>
          <a:srgbClr val="6047A0"/>
        </a:accent6>
        <a:hlink>
          <a:srgbClr val="7AACCE"/>
        </a:hlink>
        <a:folHlink>
          <a:srgbClr val="D8D8EC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еть 7">
        <a:dk1>
          <a:srgbClr val="808080"/>
        </a:dk1>
        <a:lt1>
          <a:srgbClr val="FFFFCC"/>
        </a:lt1>
        <a:dk2>
          <a:srgbClr val="29527B"/>
        </a:dk2>
        <a:lt2>
          <a:srgbClr val="FFFFFF"/>
        </a:lt2>
        <a:accent1>
          <a:srgbClr val="CCCC00"/>
        </a:accent1>
        <a:accent2>
          <a:srgbClr val="669999"/>
        </a:accent2>
        <a:accent3>
          <a:srgbClr val="ACB3BF"/>
        </a:accent3>
        <a:accent4>
          <a:srgbClr val="DADAAE"/>
        </a:accent4>
        <a:accent5>
          <a:srgbClr val="E2E2AA"/>
        </a:accent5>
        <a:accent6>
          <a:srgbClr val="5C8A8A"/>
        </a:accent6>
        <a:hlink>
          <a:srgbClr val="D8D8EC"/>
        </a:hlink>
        <a:folHlink>
          <a:srgbClr val="B2B2B2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еть 8">
        <a:dk1>
          <a:srgbClr val="666699"/>
        </a:dk1>
        <a:lt1>
          <a:srgbClr val="FFFFFF"/>
        </a:lt1>
        <a:dk2>
          <a:srgbClr val="476949"/>
        </a:dk2>
        <a:lt2>
          <a:srgbClr val="FFFFFF"/>
        </a:lt2>
        <a:accent1>
          <a:srgbClr val="CC6600"/>
        </a:accent1>
        <a:accent2>
          <a:srgbClr val="CC9900"/>
        </a:accent2>
        <a:accent3>
          <a:srgbClr val="B1B9B1"/>
        </a:accent3>
        <a:accent4>
          <a:srgbClr val="DADADA"/>
        </a:accent4>
        <a:accent5>
          <a:srgbClr val="E2B8AA"/>
        </a:accent5>
        <a:accent6>
          <a:srgbClr val="B98A00"/>
        </a:accent6>
        <a:hlink>
          <a:srgbClr val="669900"/>
        </a:hlink>
        <a:folHlink>
          <a:srgbClr val="A452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еть 9">
        <a:dk1>
          <a:srgbClr val="000000"/>
        </a:dk1>
        <a:lt1>
          <a:srgbClr val="FFFFFF"/>
        </a:lt1>
        <a:dk2>
          <a:srgbClr val="7C1302"/>
        </a:dk2>
        <a:lt2>
          <a:srgbClr val="CC9900"/>
        </a:lt2>
        <a:accent1>
          <a:srgbClr val="CC9900"/>
        </a:accent1>
        <a:accent2>
          <a:srgbClr val="CC3300"/>
        </a:accent2>
        <a:accent3>
          <a:srgbClr val="FFFFFF"/>
        </a:accent3>
        <a:accent4>
          <a:srgbClr val="000000"/>
        </a:accent4>
        <a:accent5>
          <a:srgbClr val="E2CAAA"/>
        </a:accent5>
        <a:accent6>
          <a:srgbClr val="B92D00"/>
        </a:accent6>
        <a:hlink>
          <a:srgbClr val="808080"/>
        </a:hlink>
        <a:folHlink>
          <a:srgbClr val="CC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Сеть 10">
        <a:dk1>
          <a:srgbClr val="000000"/>
        </a:dk1>
        <a:lt1>
          <a:srgbClr val="FFFFFF"/>
        </a:lt1>
        <a:dk2>
          <a:srgbClr val="330066"/>
        </a:dk2>
        <a:lt2>
          <a:srgbClr val="808080"/>
        </a:lt2>
        <a:accent1>
          <a:srgbClr val="CCCC00"/>
        </a:accent1>
        <a:accent2>
          <a:srgbClr val="669999"/>
        </a:accent2>
        <a:accent3>
          <a:srgbClr val="FFFFFF"/>
        </a:accent3>
        <a:accent4>
          <a:srgbClr val="000000"/>
        </a:accent4>
        <a:accent5>
          <a:srgbClr val="E2E2AA"/>
        </a:accent5>
        <a:accent6>
          <a:srgbClr val="5C8A8A"/>
        </a:accent6>
        <a:hlink>
          <a:srgbClr val="7E9CE8"/>
        </a:hlink>
        <a:folHlink>
          <a:srgbClr val="D8D8EC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Питон</Template>
  <TotalTime>7754</TotalTime>
  <Words>1502</Words>
  <Application>Microsoft Office PowerPoint</Application>
  <PresentationFormat>Экран (16:9)</PresentationFormat>
  <Paragraphs>296</Paragraphs>
  <Slides>12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12</vt:i4>
      </vt:variant>
    </vt:vector>
  </HeadingPairs>
  <TitlesOfParts>
    <vt:vector size="13" baseType="lpstr">
      <vt:lpstr>Питон</vt:lpstr>
      <vt:lpstr>ОГЭ по информатике</vt:lpstr>
      <vt:lpstr>Справочная информация</vt:lpstr>
      <vt:lpstr>Справочная информация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Сеть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ОГЭ по информатике</dc:title>
  <dc:creator>Админ</dc:creator>
  <cp:lastModifiedBy>Папа-админ</cp:lastModifiedBy>
  <cp:revision>401</cp:revision>
  <dcterms:created xsi:type="dcterms:W3CDTF">2010-02-14T19:37:55Z</dcterms:created>
  <dcterms:modified xsi:type="dcterms:W3CDTF">2023-03-18T17:08:32Z</dcterms:modified>
</cp:coreProperties>
</file>